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83BDD-E719-476E-B4F4-2C954A4D660E}" v="9" dt="2022-09-19T10:26:56.20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van den Berg" userId="2abe570c-d9bf-401a-869f-7699e3ab369a" providerId="ADAL" clId="{2C60E105-E33B-49D9-B8C2-CD66B1F45EC4}"/>
    <pc:docChg chg="custSel delSld modSld">
      <pc:chgData name="Valerie van den Berg" userId="2abe570c-d9bf-401a-869f-7699e3ab369a" providerId="ADAL" clId="{2C60E105-E33B-49D9-B8C2-CD66B1F45EC4}" dt="2022-09-14T14:36:10.719" v="261" actId="20577"/>
      <pc:docMkLst>
        <pc:docMk/>
      </pc:docMkLst>
      <pc:sldChg chg="modSp mod">
        <pc:chgData name="Valerie van den Berg" userId="2abe570c-d9bf-401a-869f-7699e3ab369a" providerId="ADAL" clId="{2C60E105-E33B-49D9-B8C2-CD66B1F45EC4}" dt="2022-09-14T13:56:58.298" v="82" actId="20577"/>
        <pc:sldMkLst>
          <pc:docMk/>
          <pc:sldMk cId="1914404811" sldId="256"/>
        </pc:sldMkLst>
        <pc:spChg chg="mod">
          <ac:chgData name="Valerie van den Berg" userId="2abe570c-d9bf-401a-869f-7699e3ab369a" providerId="ADAL" clId="{2C60E105-E33B-49D9-B8C2-CD66B1F45EC4}" dt="2022-09-14T13:56:58.298" v="82" actId="20577"/>
          <ac:spMkLst>
            <pc:docMk/>
            <pc:sldMk cId="1914404811" sldId="256"/>
            <ac:spMk id="6" creationId="{81B96BA2-902A-4078-8942-E8A2417A9A29}"/>
          </ac:spMkLst>
        </pc:spChg>
      </pc:sldChg>
      <pc:sldChg chg="addSp delSp modSp mod setBg setClrOvrMap">
        <pc:chgData name="Valerie van den Berg" userId="2abe570c-d9bf-401a-869f-7699e3ab369a" providerId="ADAL" clId="{2C60E105-E33B-49D9-B8C2-CD66B1F45EC4}" dt="2022-09-14T14:04:17.773" v="110" actId="26606"/>
        <pc:sldMkLst>
          <pc:docMk/>
          <pc:sldMk cId="3427332459" sldId="257"/>
        </pc:sldMkLst>
        <pc:spChg chg="mod">
          <ac:chgData name="Valerie van den Berg" userId="2abe570c-d9bf-401a-869f-7699e3ab369a" providerId="ADAL" clId="{2C60E105-E33B-49D9-B8C2-CD66B1F45EC4}" dt="2022-09-14T14:04:17.773" v="110" actId="26606"/>
          <ac:spMkLst>
            <pc:docMk/>
            <pc:sldMk cId="3427332459" sldId="257"/>
            <ac:spMk id="2" creationId="{CE89699B-12C7-4C20-AA97-A0E263853E94}"/>
          </ac:spMkLst>
        </pc:spChg>
        <pc:spChg chg="mod">
          <ac:chgData name="Valerie van den Berg" userId="2abe570c-d9bf-401a-869f-7699e3ab369a" providerId="ADAL" clId="{2C60E105-E33B-49D9-B8C2-CD66B1F45EC4}" dt="2022-09-14T14:04:17.773" v="110" actId="26606"/>
          <ac:spMkLst>
            <pc:docMk/>
            <pc:sldMk cId="3427332459" sldId="257"/>
            <ac:spMk id="95" creationId="{E429FBF4-CC7E-4763-94FB-BE8054F67467}"/>
          </ac:spMkLst>
        </pc:spChg>
        <pc:spChg chg="del">
          <ac:chgData name="Valerie van den Berg" userId="2abe570c-d9bf-401a-869f-7699e3ab369a" providerId="ADAL" clId="{2C60E105-E33B-49D9-B8C2-CD66B1F45EC4}" dt="2022-09-14T14:04:17.773" v="110" actId="26606"/>
          <ac:spMkLst>
            <pc:docMk/>
            <pc:sldMk cId="3427332459" sldId="257"/>
            <ac:spMk id="96" creationId="{CF62D2A7-8207-488C-9F46-316BA81A16C8}"/>
          </ac:spMkLst>
        </pc:spChg>
        <pc:spChg chg="add">
          <ac:chgData name="Valerie van den Berg" userId="2abe570c-d9bf-401a-869f-7699e3ab369a" providerId="ADAL" clId="{2C60E105-E33B-49D9-B8C2-CD66B1F45EC4}" dt="2022-09-14T14:04:17.773" v="110" actId="26606"/>
          <ac:spMkLst>
            <pc:docMk/>
            <pc:sldMk cId="3427332459" sldId="257"/>
            <ac:spMk id="102" creationId="{F13C74B1-5B17-4795-BED0-7140497B445A}"/>
          </ac:spMkLst>
        </pc:spChg>
        <pc:spChg chg="add">
          <ac:chgData name="Valerie van den Berg" userId="2abe570c-d9bf-401a-869f-7699e3ab369a" providerId="ADAL" clId="{2C60E105-E33B-49D9-B8C2-CD66B1F45EC4}" dt="2022-09-14T14:04:17.773" v="110" actId="26606"/>
          <ac:spMkLst>
            <pc:docMk/>
            <pc:sldMk cId="3427332459" sldId="257"/>
            <ac:spMk id="104" creationId="{D4974D33-8DC5-464E-8C6D-BE58F0669C17}"/>
          </ac:spMkLst>
        </pc:spChg>
        <pc:picChg chg="mod">
          <ac:chgData name="Valerie van den Berg" userId="2abe570c-d9bf-401a-869f-7699e3ab369a" providerId="ADAL" clId="{2C60E105-E33B-49D9-B8C2-CD66B1F45EC4}" dt="2022-09-14T14:04:17.773" v="110" actId="26606"/>
          <ac:picMkLst>
            <pc:docMk/>
            <pc:sldMk cId="3427332459" sldId="257"/>
            <ac:picMk id="97" creationId="{25D7BB1E-788D-47DC-87B2-B9AF249BEC8A}"/>
          </ac:picMkLst>
        </pc:picChg>
      </pc:sldChg>
      <pc:sldChg chg="addSp delSp modSp mod">
        <pc:chgData name="Valerie van den Berg" userId="2abe570c-d9bf-401a-869f-7699e3ab369a" providerId="ADAL" clId="{2C60E105-E33B-49D9-B8C2-CD66B1F45EC4}" dt="2022-09-14T14:05:36.502" v="164" actId="20577"/>
        <pc:sldMkLst>
          <pc:docMk/>
          <pc:sldMk cId="80993735" sldId="258"/>
        </pc:sldMkLst>
        <pc:spChg chg="mod">
          <ac:chgData name="Valerie van den Berg" userId="2abe570c-d9bf-401a-869f-7699e3ab369a" providerId="ADAL" clId="{2C60E105-E33B-49D9-B8C2-CD66B1F45EC4}" dt="2022-09-14T14:05:14.844" v="160" actId="26606"/>
          <ac:spMkLst>
            <pc:docMk/>
            <pc:sldMk cId="80993735" sldId="258"/>
            <ac:spMk id="2" creationId="{CE89699B-12C7-4C20-AA97-A0E263853E94}"/>
          </ac:spMkLst>
        </pc:spChg>
        <pc:spChg chg="mod">
          <ac:chgData name="Valerie van den Berg" userId="2abe570c-d9bf-401a-869f-7699e3ab369a" providerId="ADAL" clId="{2C60E105-E33B-49D9-B8C2-CD66B1F45EC4}" dt="2022-09-14T14:05:36.502" v="164" actId="20577"/>
          <ac:spMkLst>
            <pc:docMk/>
            <pc:sldMk cId="80993735" sldId="258"/>
            <ac:spMk id="3" creationId="{E429FBF4-CC7E-4763-94FB-BE8054F67467}"/>
          </ac:spMkLst>
        </pc:spChg>
        <pc:spChg chg="del">
          <ac:chgData name="Valerie van den Berg" userId="2abe570c-d9bf-401a-869f-7699e3ab369a" providerId="ADAL" clId="{2C60E105-E33B-49D9-B8C2-CD66B1F45EC4}" dt="2022-09-14T14:05:14.844" v="160" actId="26606"/>
          <ac:spMkLst>
            <pc:docMk/>
            <pc:sldMk cId="80993735" sldId="258"/>
            <ac:spMk id="78" creationId="{C7FA33FF-088D-4F16-95A2-2C64D353DEA8}"/>
          </ac:spMkLst>
        </pc:spChg>
        <pc:spChg chg="del">
          <ac:chgData name="Valerie van den Berg" userId="2abe570c-d9bf-401a-869f-7699e3ab369a" providerId="ADAL" clId="{2C60E105-E33B-49D9-B8C2-CD66B1F45EC4}" dt="2022-09-14T14:05:14.844" v="160" actId="26606"/>
          <ac:spMkLst>
            <pc:docMk/>
            <pc:sldMk cId="80993735" sldId="258"/>
            <ac:spMk id="80" creationId="{A376EFB1-01CF-419F-ABF1-2AF02BBFCBD1}"/>
          </ac:spMkLst>
        </pc:spChg>
        <pc:spChg chg="del">
          <ac:chgData name="Valerie van den Berg" userId="2abe570c-d9bf-401a-869f-7699e3ab369a" providerId="ADAL" clId="{2C60E105-E33B-49D9-B8C2-CD66B1F45EC4}" dt="2022-09-14T14:05:14.844" v="160" actId="26606"/>
          <ac:spMkLst>
            <pc:docMk/>
            <pc:sldMk cId="80993735" sldId="258"/>
            <ac:spMk id="82" creationId="{FF9DEA15-78BD-4750-AA18-B9F28A6D5AB8}"/>
          </ac:spMkLst>
        </pc:spChg>
        <pc:spChg chg="add">
          <ac:chgData name="Valerie van den Berg" userId="2abe570c-d9bf-401a-869f-7699e3ab369a" providerId="ADAL" clId="{2C60E105-E33B-49D9-B8C2-CD66B1F45EC4}" dt="2022-09-14T14:05:14.844" v="160" actId="26606"/>
          <ac:spMkLst>
            <pc:docMk/>
            <pc:sldMk cId="80993735" sldId="258"/>
            <ac:spMk id="87" creationId="{AC17DE74-01C9-4859-B65A-85CF999E8580}"/>
          </ac:spMkLst>
        </pc:spChg>
        <pc:spChg chg="add">
          <ac:chgData name="Valerie van den Berg" userId="2abe570c-d9bf-401a-869f-7699e3ab369a" providerId="ADAL" clId="{2C60E105-E33B-49D9-B8C2-CD66B1F45EC4}" dt="2022-09-14T14:05:14.844" v="160" actId="26606"/>
          <ac:spMkLst>
            <pc:docMk/>
            <pc:sldMk cId="80993735" sldId="258"/>
            <ac:spMk id="89" creationId="{068C0432-0E90-4CC1-8CD3-D44A90DF07EF}"/>
          </ac:spMkLst>
        </pc:spChg>
      </pc:sldChg>
      <pc:sldChg chg="addSp delSp modSp mod setBg setClrOvrMap">
        <pc:chgData name="Valerie van den Berg" userId="2abe570c-d9bf-401a-869f-7699e3ab369a" providerId="ADAL" clId="{2C60E105-E33B-49D9-B8C2-CD66B1F45EC4}" dt="2022-09-14T14:04:30.858" v="118" actId="20577"/>
        <pc:sldMkLst>
          <pc:docMk/>
          <pc:sldMk cId="1715168434" sldId="263"/>
        </pc:sldMkLst>
        <pc:spChg chg="mod">
          <ac:chgData name="Valerie van den Berg" userId="2abe570c-d9bf-401a-869f-7699e3ab369a" providerId="ADAL" clId="{2C60E105-E33B-49D9-B8C2-CD66B1F45EC4}" dt="2022-09-14T14:04:26.028" v="111" actId="26606"/>
          <ac:spMkLst>
            <pc:docMk/>
            <pc:sldMk cId="1715168434" sldId="263"/>
            <ac:spMk id="2" creationId="{CE89699B-12C7-4C20-AA97-A0E263853E94}"/>
          </ac:spMkLst>
        </pc:spChg>
        <pc:spChg chg="mod">
          <ac:chgData name="Valerie van den Berg" userId="2abe570c-d9bf-401a-869f-7699e3ab369a" providerId="ADAL" clId="{2C60E105-E33B-49D9-B8C2-CD66B1F45EC4}" dt="2022-09-14T14:04:30.858" v="118" actId="20577"/>
          <ac:spMkLst>
            <pc:docMk/>
            <pc:sldMk cId="1715168434" sldId="263"/>
            <ac:spMk id="4" creationId="{7DAF9AB3-050D-4CF8-A22B-DE3C2DBA63BE}"/>
          </ac:spMkLst>
        </pc:spChg>
        <pc:spChg chg="del">
          <ac:chgData name="Valerie van den Berg" userId="2abe570c-d9bf-401a-869f-7699e3ab369a" providerId="ADAL" clId="{2C60E105-E33B-49D9-B8C2-CD66B1F45EC4}" dt="2022-09-14T14:04:26.028" v="111" actId="26606"/>
          <ac:spMkLst>
            <pc:docMk/>
            <pc:sldMk cId="1715168434" sldId="263"/>
            <ac:spMk id="10" creationId="{CF62D2A7-8207-488C-9F46-316BA81A16C8}"/>
          </ac:spMkLst>
        </pc:spChg>
        <pc:spChg chg="add">
          <ac:chgData name="Valerie van den Berg" userId="2abe570c-d9bf-401a-869f-7699e3ab369a" providerId="ADAL" clId="{2C60E105-E33B-49D9-B8C2-CD66B1F45EC4}" dt="2022-09-14T14:04:26.028" v="111" actId="26606"/>
          <ac:spMkLst>
            <pc:docMk/>
            <pc:sldMk cId="1715168434" sldId="263"/>
            <ac:spMk id="15" creationId="{2C61293E-6EBE-43EF-A52C-9BEBFD7679D4}"/>
          </ac:spMkLst>
        </pc:spChg>
        <pc:spChg chg="add">
          <ac:chgData name="Valerie van den Berg" userId="2abe570c-d9bf-401a-869f-7699e3ab369a" providerId="ADAL" clId="{2C60E105-E33B-49D9-B8C2-CD66B1F45EC4}" dt="2022-09-14T14:04:26.028" v="111" actId="26606"/>
          <ac:spMkLst>
            <pc:docMk/>
            <pc:sldMk cId="1715168434" sldId="263"/>
            <ac:spMk id="17" creationId="{21540236-BFD5-4A9D-8840-4703E7F76825}"/>
          </ac:spMkLst>
        </pc:spChg>
        <pc:picChg chg="mod">
          <ac:chgData name="Valerie van den Berg" userId="2abe570c-d9bf-401a-869f-7699e3ab369a" providerId="ADAL" clId="{2C60E105-E33B-49D9-B8C2-CD66B1F45EC4}" dt="2022-09-14T14:04:26.028" v="111" actId="26606"/>
          <ac:picMkLst>
            <pc:docMk/>
            <pc:sldMk cId="1715168434" sldId="263"/>
            <ac:picMk id="6" creationId="{E94B5ECE-6F91-4A74-83EA-BE89B5C83202}"/>
          </ac:picMkLst>
        </pc:picChg>
      </pc:sldChg>
      <pc:sldChg chg="addSp delSp modSp mod setBg setClrOvrMap">
        <pc:chgData name="Valerie van den Berg" userId="2abe570c-d9bf-401a-869f-7699e3ab369a" providerId="ADAL" clId="{2C60E105-E33B-49D9-B8C2-CD66B1F45EC4}" dt="2022-09-14T14:05:51.777" v="179" actId="20577"/>
        <pc:sldMkLst>
          <pc:docMk/>
          <pc:sldMk cId="1186962482" sldId="264"/>
        </pc:sldMkLst>
        <pc:spChg chg="mod">
          <ac:chgData name="Valerie van den Berg" userId="2abe570c-d9bf-401a-869f-7699e3ab369a" providerId="ADAL" clId="{2C60E105-E33B-49D9-B8C2-CD66B1F45EC4}" dt="2022-09-14T14:05:51.777" v="179" actId="20577"/>
          <ac:spMkLst>
            <pc:docMk/>
            <pc:sldMk cId="1186962482" sldId="264"/>
            <ac:spMk id="2" creationId="{C6133150-9DB9-4BFC-99EF-C0823ACDD183}"/>
          </ac:spMkLst>
        </pc:spChg>
        <pc:spChg chg="del">
          <ac:chgData name="Valerie van den Berg" userId="2abe570c-d9bf-401a-869f-7699e3ab369a" providerId="ADAL" clId="{2C60E105-E33B-49D9-B8C2-CD66B1F45EC4}" dt="2022-09-14T14:05:43.312" v="165" actId="26606"/>
          <ac:spMkLst>
            <pc:docMk/>
            <pc:sldMk cId="1186962482" sldId="264"/>
            <ac:spMk id="8" creationId="{E49CC64F-7275-4E33-961B-0C5CDC439875}"/>
          </ac:spMkLst>
        </pc:spChg>
        <pc:spChg chg="add">
          <ac:chgData name="Valerie van den Berg" userId="2abe570c-d9bf-401a-869f-7699e3ab369a" providerId="ADAL" clId="{2C60E105-E33B-49D9-B8C2-CD66B1F45EC4}" dt="2022-09-14T14:05:43.312" v="165" actId="26606"/>
          <ac:spMkLst>
            <pc:docMk/>
            <pc:sldMk cId="1186962482" sldId="264"/>
            <ac:spMk id="13" creationId="{9B7AD9F6-8CE7-4299-8FC6-328F4DCD3FF9}"/>
          </ac:spMkLst>
        </pc:spChg>
        <pc:spChg chg="add">
          <ac:chgData name="Valerie van den Berg" userId="2abe570c-d9bf-401a-869f-7699e3ab369a" providerId="ADAL" clId="{2C60E105-E33B-49D9-B8C2-CD66B1F45EC4}" dt="2022-09-14T14:05:43.312" v="165" actId="26606"/>
          <ac:spMkLst>
            <pc:docMk/>
            <pc:sldMk cId="1186962482" sldId="264"/>
            <ac:spMk id="15" creationId="{F49775AF-8896-43EE-92C6-83497D6DC56F}"/>
          </ac:spMkLst>
        </pc:spChg>
        <pc:picChg chg="mod">
          <ac:chgData name="Valerie van den Berg" userId="2abe570c-d9bf-401a-869f-7699e3ab369a" providerId="ADAL" clId="{2C60E105-E33B-49D9-B8C2-CD66B1F45EC4}" dt="2022-09-14T14:05:43.312" v="165" actId="26606"/>
          <ac:picMkLst>
            <pc:docMk/>
            <pc:sldMk cId="1186962482" sldId="264"/>
            <ac:picMk id="4" creationId="{5C6326B7-21DC-461B-BBC4-6FC169B8265A}"/>
          </ac:picMkLst>
        </pc:picChg>
      </pc:sldChg>
      <pc:sldChg chg="addSp delSp modSp mod">
        <pc:chgData name="Valerie van den Berg" userId="2abe570c-d9bf-401a-869f-7699e3ab369a" providerId="ADAL" clId="{2C60E105-E33B-49D9-B8C2-CD66B1F45EC4}" dt="2022-09-14T14:11:15.947" v="241" actId="26606"/>
        <pc:sldMkLst>
          <pc:docMk/>
          <pc:sldMk cId="1837038754" sldId="265"/>
        </pc:sldMkLst>
        <pc:spChg chg="mod">
          <ac:chgData name="Valerie van den Berg" userId="2abe570c-d9bf-401a-869f-7699e3ab369a" providerId="ADAL" clId="{2C60E105-E33B-49D9-B8C2-CD66B1F45EC4}" dt="2022-09-14T14:11:15.947" v="241" actId="26606"/>
          <ac:spMkLst>
            <pc:docMk/>
            <pc:sldMk cId="1837038754" sldId="265"/>
            <ac:spMk id="2" creationId="{800443AD-1D8B-43CA-9214-CA34F03677E6}"/>
          </ac:spMkLst>
        </pc:spChg>
        <pc:spChg chg="del">
          <ac:chgData name="Valerie van den Berg" userId="2abe570c-d9bf-401a-869f-7699e3ab369a" providerId="ADAL" clId="{2C60E105-E33B-49D9-B8C2-CD66B1F45EC4}" dt="2022-09-14T14:08:28.155" v="238" actId="26606"/>
          <ac:spMkLst>
            <pc:docMk/>
            <pc:sldMk cId="1837038754" sldId="265"/>
            <ac:spMk id="1041" creationId="{D3FEFB99-DF02-4074-979F-B369C314FF86}"/>
          </ac:spMkLst>
        </pc:spChg>
        <pc:spChg chg="add del">
          <ac:chgData name="Valerie van den Berg" userId="2abe570c-d9bf-401a-869f-7699e3ab369a" providerId="ADAL" clId="{2C60E105-E33B-49D9-B8C2-CD66B1F45EC4}" dt="2022-09-14T14:11:15.947" v="241" actId="26606"/>
          <ac:spMkLst>
            <pc:docMk/>
            <pc:sldMk cId="1837038754" sldId="265"/>
            <ac:spMk id="1048" creationId="{C8814D43-75C6-4E33-8A48-EA5F793E7AD2}"/>
          </ac:spMkLst>
        </pc:spChg>
        <pc:spChg chg="add del">
          <ac:chgData name="Valerie van den Berg" userId="2abe570c-d9bf-401a-869f-7699e3ab369a" providerId="ADAL" clId="{2C60E105-E33B-49D9-B8C2-CD66B1F45EC4}" dt="2022-09-14T14:11:15.947" v="241" actId="26606"/>
          <ac:spMkLst>
            <pc:docMk/>
            <pc:sldMk cId="1837038754" sldId="265"/>
            <ac:spMk id="1050" creationId="{CBFD732F-F4A3-490D-A72E-EEFD47BBF5A1}"/>
          </ac:spMkLst>
        </pc:spChg>
        <pc:spChg chg="add">
          <ac:chgData name="Valerie van den Berg" userId="2abe570c-d9bf-401a-869f-7699e3ab369a" providerId="ADAL" clId="{2C60E105-E33B-49D9-B8C2-CD66B1F45EC4}" dt="2022-09-14T14:11:15.947" v="241" actId="26606"/>
          <ac:spMkLst>
            <pc:docMk/>
            <pc:sldMk cId="1837038754" sldId="265"/>
            <ac:spMk id="1055" creationId="{F76371D7-6733-4D74-8B73-248817D8A1B9}"/>
          </ac:spMkLst>
        </pc:spChg>
        <pc:spChg chg="add">
          <ac:chgData name="Valerie van den Berg" userId="2abe570c-d9bf-401a-869f-7699e3ab369a" providerId="ADAL" clId="{2C60E105-E33B-49D9-B8C2-CD66B1F45EC4}" dt="2022-09-14T14:11:15.947" v="241" actId="26606"/>
          <ac:spMkLst>
            <pc:docMk/>
            <pc:sldMk cId="1837038754" sldId="265"/>
            <ac:spMk id="1057" creationId="{3FCFB1DE-0B7E-48CC-BA90-B2AB0889F9D6}"/>
          </ac:spMkLst>
        </pc:spChg>
        <pc:grpChg chg="del">
          <ac:chgData name="Valerie van den Berg" userId="2abe570c-d9bf-401a-869f-7699e3ab369a" providerId="ADAL" clId="{2C60E105-E33B-49D9-B8C2-CD66B1F45EC4}" dt="2022-09-14T14:08:28.155" v="238" actId="26606"/>
          <ac:grpSpMkLst>
            <pc:docMk/>
            <pc:sldMk cId="1837038754" sldId="265"/>
            <ac:grpSpMk id="156" creationId="{87C3F845-7B24-47B8-BBCC-83DE18E7F806}"/>
          </ac:grpSpMkLst>
        </pc:grpChg>
        <pc:grpChg chg="del">
          <ac:chgData name="Valerie van den Berg" userId="2abe570c-d9bf-401a-869f-7699e3ab369a" providerId="ADAL" clId="{2C60E105-E33B-49D9-B8C2-CD66B1F45EC4}" dt="2022-09-14T14:08:28.155" v="238" actId="26606"/>
          <ac:grpSpMkLst>
            <pc:docMk/>
            <pc:sldMk cId="1837038754" sldId="265"/>
            <ac:grpSpMk id="162" creationId="{C6B2BFE7-4789-415B-95EB-14492FB3B9C7}"/>
          </ac:grpSpMkLst>
        </pc:grpChg>
        <pc:grpChg chg="del">
          <ac:chgData name="Valerie van den Berg" userId="2abe570c-d9bf-401a-869f-7699e3ab369a" providerId="ADAL" clId="{2C60E105-E33B-49D9-B8C2-CD66B1F45EC4}" dt="2022-09-14T14:08:28.155" v="238" actId="26606"/>
          <ac:grpSpMkLst>
            <pc:docMk/>
            <pc:sldMk cId="1837038754" sldId="265"/>
            <ac:grpSpMk id="168" creationId="{0DC820FB-3E5D-48EF-AA5B-E98F01857140}"/>
          </ac:grpSpMkLst>
        </pc:grpChg>
        <pc:grpChg chg="del">
          <ac:chgData name="Valerie van den Berg" userId="2abe570c-d9bf-401a-869f-7699e3ab369a" providerId="ADAL" clId="{2C60E105-E33B-49D9-B8C2-CD66B1F45EC4}" dt="2022-09-14T14:08:28.155" v="238" actId="26606"/>
          <ac:grpSpMkLst>
            <pc:docMk/>
            <pc:sldMk cId="1837038754" sldId="265"/>
            <ac:grpSpMk id="1042" creationId="{B690E963-1C95-47AD-B5D6-1D75F938E1C6}"/>
          </ac:grpSpMkLst>
        </pc:grpChg>
        <pc:picChg chg="add mod">
          <ac:chgData name="Valerie van den Berg" userId="2abe570c-d9bf-401a-869f-7699e3ab369a" providerId="ADAL" clId="{2C60E105-E33B-49D9-B8C2-CD66B1F45EC4}" dt="2022-09-14T14:11:15.947" v="241" actId="26606"/>
          <ac:picMkLst>
            <pc:docMk/>
            <pc:sldMk cId="1837038754" sldId="265"/>
            <ac:picMk id="3" creationId="{268CD448-0A74-0387-EF1B-8A40ED6CBA67}"/>
          </ac:picMkLst>
        </pc:picChg>
        <pc:picChg chg="mod ord">
          <ac:chgData name="Valerie van den Berg" userId="2abe570c-d9bf-401a-869f-7699e3ab369a" providerId="ADAL" clId="{2C60E105-E33B-49D9-B8C2-CD66B1F45EC4}" dt="2022-09-14T14:11:15.947" v="241" actId="26606"/>
          <ac:picMkLst>
            <pc:docMk/>
            <pc:sldMk cId="1837038754" sldId="265"/>
            <ac:picMk id="5" creationId="{873B5BE8-05E6-47E1-8BE2-86E7B61B6314}"/>
          </ac:picMkLst>
        </pc:picChg>
        <pc:picChg chg="del mod">
          <ac:chgData name="Valerie van den Berg" userId="2abe570c-d9bf-401a-869f-7699e3ab369a" providerId="ADAL" clId="{2C60E105-E33B-49D9-B8C2-CD66B1F45EC4}" dt="2022-09-14T14:11:11.898" v="239" actId="478"/>
          <ac:picMkLst>
            <pc:docMk/>
            <pc:sldMk cId="1837038754" sldId="265"/>
            <ac:picMk id="11" creationId="{9F12BC5A-0384-47B1-84BE-E675760D5A09}"/>
          </ac:picMkLst>
        </pc:picChg>
        <pc:picChg chg="mod ord">
          <ac:chgData name="Valerie van den Berg" userId="2abe570c-d9bf-401a-869f-7699e3ab369a" providerId="ADAL" clId="{2C60E105-E33B-49D9-B8C2-CD66B1F45EC4}" dt="2022-09-14T14:11:15.947" v="241" actId="26606"/>
          <ac:picMkLst>
            <pc:docMk/>
            <pc:sldMk cId="1837038754" sldId="265"/>
            <ac:picMk id="1026" creationId="{728502C3-90A6-4567-808F-37F420FE1B31}"/>
          </ac:picMkLst>
        </pc:picChg>
        <pc:picChg chg="mod ord">
          <ac:chgData name="Valerie van den Berg" userId="2abe570c-d9bf-401a-869f-7699e3ab369a" providerId="ADAL" clId="{2C60E105-E33B-49D9-B8C2-CD66B1F45EC4}" dt="2022-09-14T14:11:15.947" v="241" actId="26606"/>
          <ac:picMkLst>
            <pc:docMk/>
            <pc:sldMk cId="1837038754" sldId="265"/>
            <ac:picMk id="1027" creationId="{31A07325-47FA-43F1-8F25-35F949FC40B9}"/>
          </ac:picMkLst>
        </pc:picChg>
      </pc:sldChg>
      <pc:sldChg chg="addSp delSp modSp mod">
        <pc:chgData name="Valerie van den Berg" userId="2abe570c-d9bf-401a-869f-7699e3ab369a" providerId="ADAL" clId="{2C60E105-E33B-49D9-B8C2-CD66B1F45EC4}" dt="2022-09-14T14:08:21.628" v="237" actId="5793"/>
        <pc:sldMkLst>
          <pc:docMk/>
          <pc:sldMk cId="62424542" sldId="266"/>
        </pc:sldMkLst>
        <pc:spChg chg="mod">
          <ac:chgData name="Valerie van den Berg" userId="2abe570c-d9bf-401a-869f-7699e3ab369a" providerId="ADAL" clId="{2C60E105-E33B-49D9-B8C2-CD66B1F45EC4}" dt="2022-09-14T14:08:18.165" v="236" actId="26606"/>
          <ac:spMkLst>
            <pc:docMk/>
            <pc:sldMk cId="62424542" sldId="266"/>
            <ac:spMk id="2" creationId="{30BC16B0-F7DC-41FF-9BFE-863A95ED51C9}"/>
          </ac:spMkLst>
        </pc:spChg>
        <pc:spChg chg="mod">
          <ac:chgData name="Valerie van den Berg" userId="2abe570c-d9bf-401a-869f-7699e3ab369a" providerId="ADAL" clId="{2C60E105-E33B-49D9-B8C2-CD66B1F45EC4}" dt="2022-09-14T14:08:21.628" v="237" actId="5793"/>
          <ac:spMkLst>
            <pc:docMk/>
            <pc:sldMk cId="62424542" sldId="266"/>
            <ac:spMk id="3" creationId="{ACA01D28-C6B1-403E-A1CC-EC0D7AAB4947}"/>
          </ac:spMkLst>
        </pc:spChg>
        <pc:spChg chg="del">
          <ac:chgData name="Valerie van den Berg" userId="2abe570c-d9bf-401a-869f-7699e3ab369a" providerId="ADAL" clId="{2C60E105-E33B-49D9-B8C2-CD66B1F45EC4}" dt="2022-09-14T14:08:18.165" v="236" actId="26606"/>
          <ac:spMkLst>
            <pc:docMk/>
            <pc:sldMk cId="62424542" sldId="266"/>
            <ac:spMk id="27" creationId="{43C823D3-D619-407C-89E0-C6F6B1E7A42A}"/>
          </ac:spMkLst>
        </pc:spChg>
        <pc:spChg chg="del">
          <ac:chgData name="Valerie van den Berg" userId="2abe570c-d9bf-401a-869f-7699e3ab369a" providerId="ADAL" clId="{2C60E105-E33B-49D9-B8C2-CD66B1F45EC4}" dt="2022-09-14T14:08:18.165" v="236" actId="26606"/>
          <ac:spMkLst>
            <pc:docMk/>
            <pc:sldMk cId="62424542" sldId="266"/>
            <ac:spMk id="29" creationId="{047F8E3E-2FFA-4A0F-B3C7-E57ADDCFB415}"/>
          </ac:spMkLst>
        </pc:spChg>
        <pc:spChg chg="add">
          <ac:chgData name="Valerie van den Berg" userId="2abe570c-d9bf-401a-869f-7699e3ab369a" providerId="ADAL" clId="{2C60E105-E33B-49D9-B8C2-CD66B1F45EC4}" dt="2022-09-14T14:08:18.165" v="236" actId="26606"/>
          <ac:spMkLst>
            <pc:docMk/>
            <pc:sldMk cId="62424542" sldId="266"/>
            <ac:spMk id="46" creationId="{100EDD19-6802-4EC3-95CE-CFFAB042CFD6}"/>
          </ac:spMkLst>
        </pc:spChg>
        <pc:spChg chg="add">
          <ac:chgData name="Valerie van den Berg" userId="2abe570c-d9bf-401a-869f-7699e3ab369a" providerId="ADAL" clId="{2C60E105-E33B-49D9-B8C2-CD66B1F45EC4}" dt="2022-09-14T14:08:18.165" v="236" actId="26606"/>
          <ac:spMkLst>
            <pc:docMk/>
            <pc:sldMk cId="62424542" sldId="266"/>
            <ac:spMk id="48" creationId="{DB17E863-922E-4C26-BD64-E8FD41D28661}"/>
          </ac:spMkLst>
        </pc:spChg>
        <pc:grpChg chg="del">
          <ac:chgData name="Valerie van den Berg" userId="2abe570c-d9bf-401a-869f-7699e3ab369a" providerId="ADAL" clId="{2C60E105-E33B-49D9-B8C2-CD66B1F45EC4}" dt="2022-09-14T14:08:18.165" v="236" actId="26606"/>
          <ac:grpSpMkLst>
            <pc:docMk/>
            <pc:sldMk cId="62424542" sldId="266"/>
            <ac:grpSpMk id="31" creationId="{33D939F1-7ABE-4D0E-946A-43F37F556AFD}"/>
          </ac:grpSpMkLst>
        </pc:grpChg>
        <pc:grpChg chg="del">
          <ac:chgData name="Valerie van den Berg" userId="2abe570c-d9bf-401a-869f-7699e3ab369a" providerId="ADAL" clId="{2C60E105-E33B-49D9-B8C2-CD66B1F45EC4}" dt="2022-09-14T14:08:18.165" v="236" actId="26606"/>
          <ac:grpSpMkLst>
            <pc:docMk/>
            <pc:sldMk cId="62424542" sldId="266"/>
            <ac:grpSpMk id="37" creationId="{9DB3963A-4187-4A72-9DA4-CA6BADE22931}"/>
          </ac:grpSpMkLst>
        </pc:grpChg>
      </pc:sldChg>
      <pc:sldChg chg="addSp delSp modSp mod">
        <pc:chgData name="Valerie van den Berg" userId="2abe570c-d9bf-401a-869f-7699e3ab369a" providerId="ADAL" clId="{2C60E105-E33B-49D9-B8C2-CD66B1F45EC4}" dt="2022-09-14T14:08:11.168" v="235" actId="26606"/>
        <pc:sldMkLst>
          <pc:docMk/>
          <pc:sldMk cId="1168320946" sldId="267"/>
        </pc:sldMkLst>
        <pc:spChg chg="mod">
          <ac:chgData name="Valerie van den Berg" userId="2abe570c-d9bf-401a-869f-7699e3ab369a" providerId="ADAL" clId="{2C60E105-E33B-49D9-B8C2-CD66B1F45EC4}" dt="2022-09-14T14:08:11.168" v="235" actId="26606"/>
          <ac:spMkLst>
            <pc:docMk/>
            <pc:sldMk cId="1168320946" sldId="267"/>
            <ac:spMk id="2" creationId="{30BC16B0-F7DC-41FF-9BFE-863A95ED51C9}"/>
          </ac:spMkLst>
        </pc:spChg>
        <pc:spChg chg="mod">
          <ac:chgData name="Valerie van den Berg" userId="2abe570c-d9bf-401a-869f-7699e3ab369a" providerId="ADAL" clId="{2C60E105-E33B-49D9-B8C2-CD66B1F45EC4}" dt="2022-09-14T14:08:11.168" v="235" actId="26606"/>
          <ac:spMkLst>
            <pc:docMk/>
            <pc:sldMk cId="1168320946" sldId="267"/>
            <ac:spMk id="3" creationId="{ACA01D28-C6B1-403E-A1CC-EC0D7AAB4947}"/>
          </ac:spMkLst>
        </pc:spChg>
        <pc:spChg chg="del">
          <ac:chgData name="Valerie van den Berg" userId="2abe570c-d9bf-401a-869f-7699e3ab369a" providerId="ADAL" clId="{2C60E105-E33B-49D9-B8C2-CD66B1F45EC4}" dt="2022-09-14T14:08:11.168" v="235" actId="26606"/>
          <ac:spMkLst>
            <pc:docMk/>
            <pc:sldMk cId="1168320946" sldId="267"/>
            <ac:spMk id="27" creationId="{43C823D3-D619-407C-89E0-C6F6B1E7A42A}"/>
          </ac:spMkLst>
        </pc:spChg>
        <pc:spChg chg="del">
          <ac:chgData name="Valerie van den Berg" userId="2abe570c-d9bf-401a-869f-7699e3ab369a" providerId="ADAL" clId="{2C60E105-E33B-49D9-B8C2-CD66B1F45EC4}" dt="2022-09-14T14:08:11.168" v="235" actId="26606"/>
          <ac:spMkLst>
            <pc:docMk/>
            <pc:sldMk cId="1168320946" sldId="267"/>
            <ac:spMk id="29" creationId="{047F8E3E-2FFA-4A0F-B3C7-E57ADDCFB415}"/>
          </ac:spMkLst>
        </pc:spChg>
        <pc:spChg chg="add">
          <ac:chgData name="Valerie van den Berg" userId="2abe570c-d9bf-401a-869f-7699e3ab369a" providerId="ADAL" clId="{2C60E105-E33B-49D9-B8C2-CD66B1F45EC4}" dt="2022-09-14T14:08:11.168" v="235" actId="26606"/>
          <ac:spMkLst>
            <pc:docMk/>
            <pc:sldMk cId="1168320946" sldId="267"/>
            <ac:spMk id="47" creationId="{2C61293E-6EBE-43EF-A52C-9BEBFD7679D4}"/>
          </ac:spMkLst>
        </pc:spChg>
        <pc:spChg chg="add">
          <ac:chgData name="Valerie van den Berg" userId="2abe570c-d9bf-401a-869f-7699e3ab369a" providerId="ADAL" clId="{2C60E105-E33B-49D9-B8C2-CD66B1F45EC4}" dt="2022-09-14T14:08:11.168" v="235" actId="26606"/>
          <ac:spMkLst>
            <pc:docMk/>
            <pc:sldMk cId="1168320946" sldId="267"/>
            <ac:spMk id="49" creationId="{3FCFB1DE-0B7E-48CC-BA90-B2AB0889F9D6}"/>
          </ac:spMkLst>
        </pc:spChg>
        <pc:grpChg chg="del">
          <ac:chgData name="Valerie van den Berg" userId="2abe570c-d9bf-401a-869f-7699e3ab369a" providerId="ADAL" clId="{2C60E105-E33B-49D9-B8C2-CD66B1F45EC4}" dt="2022-09-14T14:08:11.168" v="235" actId="26606"/>
          <ac:grpSpMkLst>
            <pc:docMk/>
            <pc:sldMk cId="1168320946" sldId="267"/>
            <ac:grpSpMk id="31" creationId="{33D939F1-7ABE-4D0E-946A-43F37F556AFD}"/>
          </ac:grpSpMkLst>
        </pc:grpChg>
        <pc:grpChg chg="del">
          <ac:chgData name="Valerie van den Berg" userId="2abe570c-d9bf-401a-869f-7699e3ab369a" providerId="ADAL" clId="{2C60E105-E33B-49D9-B8C2-CD66B1F45EC4}" dt="2022-09-14T14:08:11.168" v="235" actId="26606"/>
          <ac:grpSpMkLst>
            <pc:docMk/>
            <pc:sldMk cId="1168320946" sldId="267"/>
            <ac:grpSpMk id="37" creationId="{9DB3963A-4187-4A72-9DA4-CA6BADE22931}"/>
          </ac:grpSpMkLst>
        </pc:grpChg>
        <pc:picChg chg="add">
          <ac:chgData name="Valerie van den Berg" userId="2abe570c-d9bf-401a-869f-7699e3ab369a" providerId="ADAL" clId="{2C60E105-E33B-49D9-B8C2-CD66B1F45EC4}" dt="2022-09-14T14:08:11.168" v="235" actId="26606"/>
          <ac:picMkLst>
            <pc:docMk/>
            <pc:sldMk cId="1168320946" sldId="267"/>
            <ac:picMk id="43" creationId="{381381BA-5FD0-E6AB-C87C-4274F025C3CC}"/>
          </ac:picMkLst>
        </pc:picChg>
      </pc:sldChg>
      <pc:sldChg chg="addSp delSp modSp mod">
        <pc:chgData name="Valerie van den Berg" userId="2abe570c-d9bf-401a-869f-7699e3ab369a" providerId="ADAL" clId="{2C60E105-E33B-49D9-B8C2-CD66B1F45EC4}" dt="2022-09-14T14:36:10.719" v="261" actId="20577"/>
        <pc:sldMkLst>
          <pc:docMk/>
          <pc:sldMk cId="3764436499" sldId="268"/>
        </pc:sldMkLst>
        <pc:spChg chg="mod">
          <ac:chgData name="Valerie van den Berg" userId="2abe570c-d9bf-401a-869f-7699e3ab369a" providerId="ADAL" clId="{2C60E105-E33B-49D9-B8C2-CD66B1F45EC4}" dt="2022-09-14T14:07:42.420" v="188" actId="26606"/>
          <ac:spMkLst>
            <pc:docMk/>
            <pc:sldMk cId="3764436499" sldId="268"/>
            <ac:spMk id="2" creationId="{D5EEA76B-AFD9-4A7A-B9DB-FD42FC9C3A38}"/>
          </ac:spMkLst>
        </pc:spChg>
        <pc:spChg chg="mod">
          <ac:chgData name="Valerie van den Berg" userId="2abe570c-d9bf-401a-869f-7699e3ab369a" providerId="ADAL" clId="{2C60E105-E33B-49D9-B8C2-CD66B1F45EC4}" dt="2022-09-14T14:36:10.719" v="261" actId="20577"/>
          <ac:spMkLst>
            <pc:docMk/>
            <pc:sldMk cId="3764436499" sldId="268"/>
            <ac:spMk id="3" creationId="{6A4F4A97-1E44-40FA-9491-03F08E2EBF68}"/>
          </ac:spMkLst>
        </pc:spChg>
        <pc:spChg chg="del">
          <ac:chgData name="Valerie van den Berg" userId="2abe570c-d9bf-401a-869f-7699e3ab369a" providerId="ADAL" clId="{2C60E105-E33B-49D9-B8C2-CD66B1F45EC4}" dt="2022-09-14T14:07:42.420" v="188" actId="26606"/>
          <ac:spMkLst>
            <pc:docMk/>
            <pc:sldMk cId="3764436499" sldId="268"/>
            <ac:spMk id="8" creationId="{43C823D3-D619-407C-89E0-C6F6B1E7A42A}"/>
          </ac:spMkLst>
        </pc:spChg>
        <pc:spChg chg="del">
          <ac:chgData name="Valerie van den Berg" userId="2abe570c-d9bf-401a-869f-7699e3ab369a" providerId="ADAL" clId="{2C60E105-E33B-49D9-B8C2-CD66B1F45EC4}" dt="2022-09-14T14:07:42.420" v="188" actId="26606"/>
          <ac:spMkLst>
            <pc:docMk/>
            <pc:sldMk cId="3764436499" sldId="268"/>
            <ac:spMk id="10" creationId="{047F8E3E-2FFA-4A0F-B3C7-E57ADDCFB415}"/>
          </ac:spMkLst>
        </pc:spChg>
        <pc:spChg chg="add">
          <ac:chgData name="Valerie van den Berg" userId="2abe570c-d9bf-401a-869f-7699e3ab369a" providerId="ADAL" clId="{2C60E105-E33B-49D9-B8C2-CD66B1F45EC4}" dt="2022-09-14T14:07:42.420" v="188" actId="26606"/>
          <ac:spMkLst>
            <pc:docMk/>
            <pc:sldMk cId="3764436499" sldId="268"/>
            <ac:spMk id="27" creationId="{C05CBC3C-2E5A-4839-8B9B-2E5A6ADF0F58}"/>
          </ac:spMkLst>
        </pc:spChg>
        <pc:spChg chg="add">
          <ac:chgData name="Valerie van den Berg" userId="2abe570c-d9bf-401a-869f-7699e3ab369a" providerId="ADAL" clId="{2C60E105-E33B-49D9-B8C2-CD66B1F45EC4}" dt="2022-09-14T14:07:42.420" v="188" actId="26606"/>
          <ac:spMkLst>
            <pc:docMk/>
            <pc:sldMk cId="3764436499" sldId="268"/>
            <ac:spMk id="29" creationId="{827FF362-FC97-4BF5-949B-D4ADFA26E457}"/>
          </ac:spMkLst>
        </pc:spChg>
        <pc:grpChg chg="del">
          <ac:chgData name="Valerie van den Berg" userId="2abe570c-d9bf-401a-869f-7699e3ab369a" providerId="ADAL" clId="{2C60E105-E33B-49D9-B8C2-CD66B1F45EC4}" dt="2022-09-14T14:07:42.420" v="188" actId="26606"/>
          <ac:grpSpMkLst>
            <pc:docMk/>
            <pc:sldMk cId="3764436499" sldId="268"/>
            <ac:grpSpMk id="12" creationId="{33D939F1-7ABE-4D0E-946A-43F37F556AFD}"/>
          </ac:grpSpMkLst>
        </pc:grpChg>
        <pc:grpChg chg="del">
          <ac:chgData name="Valerie van den Berg" userId="2abe570c-d9bf-401a-869f-7699e3ab369a" providerId="ADAL" clId="{2C60E105-E33B-49D9-B8C2-CD66B1F45EC4}" dt="2022-09-14T14:07:42.420" v="188" actId="26606"/>
          <ac:grpSpMkLst>
            <pc:docMk/>
            <pc:sldMk cId="3764436499" sldId="268"/>
            <ac:grpSpMk id="18" creationId="{9DB3963A-4187-4A72-9DA4-CA6BADE22931}"/>
          </ac:grpSpMkLst>
        </pc:grpChg>
      </pc:sldChg>
      <pc:sldChg chg="del">
        <pc:chgData name="Valerie van den Berg" userId="2abe570c-d9bf-401a-869f-7699e3ab369a" providerId="ADAL" clId="{2C60E105-E33B-49D9-B8C2-CD66B1F45EC4}" dt="2022-09-14T14:04:35.913" v="119" actId="47"/>
        <pc:sldMkLst>
          <pc:docMk/>
          <pc:sldMk cId="975283483" sldId="269"/>
        </pc:sldMkLst>
      </pc:sldChg>
    </pc:docChg>
  </pc:docChgLst>
  <pc:docChgLst>
    <pc:chgData name="Susanne Dobbelsteen" userId="5b0f09c6-df0e-494b-b75a-b4d77da2d9b1" providerId="ADAL" clId="{79B83BDD-E719-476E-B4F4-2C954A4D660E}"/>
    <pc:docChg chg="modSld">
      <pc:chgData name="Susanne Dobbelsteen" userId="5b0f09c6-df0e-494b-b75a-b4d77da2d9b1" providerId="ADAL" clId="{79B83BDD-E719-476E-B4F4-2C954A4D660E}" dt="2022-09-19T10:26:56.201" v="12" actId="478"/>
      <pc:docMkLst>
        <pc:docMk/>
      </pc:docMkLst>
      <pc:sldChg chg="modSp mod">
        <pc:chgData name="Susanne Dobbelsteen" userId="5b0f09c6-df0e-494b-b75a-b4d77da2d9b1" providerId="ADAL" clId="{79B83BDD-E719-476E-B4F4-2C954A4D660E}" dt="2022-09-19T10:25:54.298" v="3" actId="20577"/>
        <pc:sldMkLst>
          <pc:docMk/>
          <pc:sldMk cId="3427332459" sldId="257"/>
        </pc:sldMkLst>
        <pc:spChg chg="mod">
          <ac:chgData name="Susanne Dobbelsteen" userId="5b0f09c6-df0e-494b-b75a-b4d77da2d9b1" providerId="ADAL" clId="{79B83BDD-E719-476E-B4F4-2C954A4D660E}" dt="2022-09-19T10:25:54.298" v="3" actId="20577"/>
          <ac:spMkLst>
            <pc:docMk/>
            <pc:sldMk cId="3427332459" sldId="257"/>
            <ac:spMk id="95" creationId="{E429FBF4-CC7E-4763-94FB-BE8054F67467}"/>
          </ac:spMkLst>
        </pc:spChg>
      </pc:sldChg>
      <pc:sldChg chg="addSp delSp modSp">
        <pc:chgData name="Susanne Dobbelsteen" userId="5b0f09c6-df0e-494b-b75a-b4d77da2d9b1" providerId="ADAL" clId="{79B83BDD-E719-476E-B4F4-2C954A4D660E}" dt="2022-09-19T10:26:56.201" v="12" actId="478"/>
        <pc:sldMkLst>
          <pc:docMk/>
          <pc:sldMk cId="1837038754" sldId="265"/>
        </pc:sldMkLst>
        <pc:picChg chg="add del">
          <ac:chgData name="Susanne Dobbelsteen" userId="5b0f09c6-df0e-494b-b75a-b4d77da2d9b1" providerId="ADAL" clId="{79B83BDD-E719-476E-B4F4-2C954A4D660E}" dt="2022-09-19T10:26:55.596" v="11" actId="478"/>
          <ac:picMkLst>
            <pc:docMk/>
            <pc:sldMk cId="1837038754" sldId="265"/>
            <ac:picMk id="3" creationId="{268CD448-0A74-0387-EF1B-8A40ED6CBA67}"/>
          </ac:picMkLst>
        </pc:picChg>
        <pc:picChg chg="add del">
          <ac:chgData name="Susanne Dobbelsteen" userId="5b0f09c6-df0e-494b-b75a-b4d77da2d9b1" providerId="ADAL" clId="{79B83BDD-E719-476E-B4F4-2C954A4D660E}" dt="2022-09-19T10:26:55.025" v="10" actId="478"/>
          <ac:picMkLst>
            <pc:docMk/>
            <pc:sldMk cId="1837038754" sldId="265"/>
            <ac:picMk id="5" creationId="{873B5BE8-05E6-47E1-8BE2-86E7B61B6314}"/>
          </ac:picMkLst>
        </pc:picChg>
        <pc:picChg chg="add del">
          <ac:chgData name="Susanne Dobbelsteen" userId="5b0f09c6-df0e-494b-b75a-b4d77da2d9b1" providerId="ADAL" clId="{79B83BDD-E719-476E-B4F4-2C954A4D660E}" dt="2022-09-19T10:26:54.408" v="9" actId="478"/>
          <ac:picMkLst>
            <pc:docMk/>
            <pc:sldMk cId="1837038754" sldId="265"/>
            <ac:picMk id="1026" creationId="{728502C3-90A6-4567-808F-37F420FE1B31}"/>
          </ac:picMkLst>
        </pc:picChg>
        <pc:picChg chg="add del mod">
          <ac:chgData name="Susanne Dobbelsteen" userId="5b0f09c6-df0e-494b-b75a-b4d77da2d9b1" providerId="ADAL" clId="{79B83BDD-E719-476E-B4F4-2C954A4D660E}" dt="2022-09-19T10:26:56.201" v="12" actId="478"/>
          <ac:picMkLst>
            <pc:docMk/>
            <pc:sldMk cId="1837038754" sldId="265"/>
            <ac:picMk id="1027" creationId="{31A07325-47FA-43F1-8F25-35F949FC40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L&amp;O (leren en ontwikkelen)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8295396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latin typeface="Arial"/>
                <a:cs typeface="Arial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 err="1">
                <a:latin typeface="Arial"/>
                <a:cs typeface="Arial"/>
              </a:rPr>
              <a:t>Weekopstart</a:t>
            </a:r>
            <a:endParaRPr lang="nl-NL" sz="20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Rondje stage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Wie wilt er naar de onderwijsbeurs – 30 september vanaf 12:15 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Jouw culturele achtergrond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9484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Weekopstart</a:t>
            </a:r>
          </a:p>
        </p:txBody>
      </p:sp>
      <p:sp>
        <p:nvSpPr>
          <p:cNvPr id="10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Rooster</a:t>
            </a:r>
          </a:p>
          <a:p>
            <a:r>
              <a:rPr lang="en-US" sz="2200" dirty="0" err="1"/>
              <a:t>Dinsdag</a:t>
            </a:r>
            <a:r>
              <a:rPr lang="en-US" sz="2200" dirty="0"/>
              <a:t> 16:00 </a:t>
            </a:r>
            <a:r>
              <a:rPr lang="en-US" sz="2200" dirty="0" err="1"/>
              <a:t>uur</a:t>
            </a:r>
            <a:r>
              <a:rPr lang="en-US" sz="2200" dirty="0"/>
              <a:t> </a:t>
            </a:r>
            <a:r>
              <a:rPr lang="en-US" sz="2200" dirty="0" err="1"/>
              <a:t>huiswerkklas</a:t>
            </a:r>
            <a:endParaRPr lang="en-US" sz="2200" dirty="0"/>
          </a:p>
          <a:p>
            <a:r>
              <a:rPr lang="en-US" sz="2200" dirty="0" err="1"/>
              <a:t>Bijzonderheden</a:t>
            </a:r>
            <a:r>
              <a:rPr lang="en-US" sz="2200" dirty="0"/>
              <a:t>?</a:t>
            </a:r>
          </a:p>
          <a:p>
            <a:pPr marL="0"/>
            <a:endParaRPr lang="en-US" sz="2200" dirty="0"/>
          </a:p>
          <a:p>
            <a:r>
              <a:rPr lang="en-US" sz="2200" dirty="0"/>
              <a:t>Check even of je </a:t>
            </a:r>
            <a:r>
              <a:rPr lang="en-US" sz="2200" dirty="0" err="1"/>
              <a:t>deze</a:t>
            </a:r>
            <a:r>
              <a:rPr lang="en-US" sz="2200" dirty="0"/>
              <a:t> week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individueel</a:t>
            </a:r>
            <a:r>
              <a:rPr lang="en-US" sz="2200" dirty="0"/>
              <a:t> </a:t>
            </a:r>
            <a:r>
              <a:rPr lang="en-US" sz="2200" dirty="0" err="1"/>
              <a:t>gesprek</a:t>
            </a:r>
            <a:r>
              <a:rPr lang="en-US" sz="2200" dirty="0"/>
              <a:t> </a:t>
            </a:r>
            <a:r>
              <a:rPr lang="en-US" sz="2200" dirty="0" err="1"/>
              <a:t>hebt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</p:txBody>
      </p:sp>
      <p:pic>
        <p:nvPicPr>
          <p:cNvPr id="97" name="Picture 88" descr="Wijzerplaat van een horloge">
            <a:extLst>
              <a:ext uri="{FF2B5EF4-FFF2-40B4-BE49-F238E27FC236}">
                <a16:creationId xmlns:a16="http://schemas.microsoft.com/office/drawing/2014/main" id="{25D7BB1E-788D-47DC-87B2-B9AF249B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1" r="2039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Rondje</a:t>
            </a:r>
            <a:r>
              <a:rPr lang="en-US" sz="5400" dirty="0"/>
              <a:t> stage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B5ECE-6F91-4A74-83EA-BE89B5C83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4" r="3610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AF9AB3-050D-4CF8-A22B-DE3C2DBA63BE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Status?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Hulp</a:t>
            </a:r>
            <a:r>
              <a:rPr lang="en-US" sz="2200" dirty="0"/>
              <a:t> </a:t>
            </a:r>
            <a:r>
              <a:rPr lang="en-US" sz="2200" dirty="0" err="1"/>
              <a:t>nodig</a:t>
            </a:r>
            <a:r>
              <a:rPr lang="en-US" sz="22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Vragen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516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Jouw culturele 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Doel: met </a:t>
            </a:r>
            <a:r>
              <a:rPr lang="en-US" sz="2200" dirty="0" err="1"/>
              <a:t>elkaar</a:t>
            </a:r>
            <a:r>
              <a:rPr lang="en-US" sz="2200" dirty="0"/>
              <a:t> in </a:t>
            </a:r>
            <a:r>
              <a:rPr lang="en-US" sz="2200" dirty="0" err="1"/>
              <a:t>gesprek</a:t>
            </a:r>
            <a:r>
              <a:rPr lang="en-US" sz="2200" dirty="0"/>
              <a:t> </a:t>
            </a:r>
            <a:r>
              <a:rPr lang="en-US" sz="2200" dirty="0" err="1"/>
              <a:t>gaan</a:t>
            </a:r>
            <a:r>
              <a:rPr lang="en-US" sz="2200" dirty="0"/>
              <a:t> over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aantal</a:t>
            </a:r>
            <a:r>
              <a:rPr lang="en-US" sz="2200" dirty="0"/>
              <a:t> dilemma’s die </a:t>
            </a:r>
            <a:r>
              <a:rPr lang="en-US" sz="2200" dirty="0" err="1"/>
              <a:t>jullie</a:t>
            </a:r>
            <a:r>
              <a:rPr lang="en-US" sz="2200" dirty="0"/>
              <a:t> op je stage/ </a:t>
            </a:r>
            <a:r>
              <a:rPr lang="en-US" sz="2200" dirty="0" err="1"/>
              <a:t>werkveld</a:t>
            </a:r>
            <a:r>
              <a:rPr lang="en-US" sz="2200" dirty="0"/>
              <a:t>/ </a:t>
            </a:r>
            <a:r>
              <a:rPr lang="en-US" sz="2200" dirty="0" err="1"/>
              <a:t>vervolgopleiding</a:t>
            </a:r>
            <a:r>
              <a:rPr lang="en-US" sz="2200" dirty="0"/>
              <a:t> </a:t>
            </a:r>
            <a:r>
              <a:rPr lang="en-US" sz="2200" dirty="0" err="1"/>
              <a:t>zouden</a:t>
            </a:r>
            <a:r>
              <a:rPr lang="en-US" sz="2200" dirty="0"/>
              <a:t> </a:t>
            </a:r>
            <a:r>
              <a:rPr lang="en-US" sz="2200" dirty="0" err="1"/>
              <a:t>kunnen</a:t>
            </a:r>
            <a:r>
              <a:rPr lang="en-US" sz="2200" dirty="0"/>
              <a:t> </a:t>
            </a:r>
            <a:r>
              <a:rPr lang="en-US" sz="2200" dirty="0" err="1"/>
              <a:t>tegenkomen</a:t>
            </a:r>
            <a:r>
              <a:rPr lang="en-US" sz="2200" dirty="0"/>
              <a:t>. </a:t>
            </a: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mogelijke</a:t>
            </a:r>
            <a:r>
              <a:rPr lang="en-US" sz="2200" dirty="0"/>
              <a:t> </a:t>
            </a:r>
            <a:r>
              <a:rPr lang="en-US" sz="2200" dirty="0" err="1"/>
              <a:t>invalshoeken</a:t>
            </a:r>
            <a:r>
              <a:rPr lang="en-US" sz="2200" dirty="0"/>
              <a:t> </a:t>
            </a:r>
            <a:r>
              <a:rPr lang="en-US" sz="2200" dirty="0" err="1"/>
              <a:t>zijn</a:t>
            </a:r>
            <a:r>
              <a:rPr lang="en-US" sz="2200" dirty="0"/>
              <a:t> er om met </a:t>
            </a:r>
            <a:r>
              <a:rPr lang="en-US" sz="2200" dirty="0" err="1"/>
              <a:t>dit</a:t>
            </a:r>
            <a:r>
              <a:rPr lang="en-US" sz="2200" dirty="0"/>
              <a:t> </a:t>
            </a:r>
            <a:r>
              <a:rPr lang="en-US" sz="2200" dirty="0" err="1"/>
              <a:t>soort</a:t>
            </a:r>
            <a:r>
              <a:rPr lang="en-US" sz="2200" dirty="0"/>
              <a:t> </a:t>
            </a:r>
            <a:r>
              <a:rPr lang="en-US" sz="2200" dirty="0" err="1"/>
              <a:t>situaties</a:t>
            </a:r>
            <a:r>
              <a:rPr lang="en-US" sz="2200" dirty="0"/>
              <a:t> om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gaan</a:t>
            </a:r>
            <a:r>
              <a:rPr lang="en-US" sz="2200" dirty="0"/>
              <a:t>?</a:t>
            </a:r>
          </a:p>
          <a:p>
            <a:endParaRPr lang="en-US" sz="2200" dirty="0"/>
          </a:p>
          <a:p>
            <a:r>
              <a:rPr lang="en-US" sz="2200" dirty="0"/>
              <a:t>Wat is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cultuur</a:t>
            </a:r>
            <a:r>
              <a:rPr lang="en-US" sz="2200" dirty="0"/>
              <a:t>?</a:t>
            </a:r>
          </a:p>
          <a:p>
            <a:r>
              <a:rPr lang="en-US" sz="2200" dirty="0"/>
              <a:t>Wat is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subcultuur</a:t>
            </a:r>
            <a:r>
              <a:rPr lang="en-US" sz="2200" dirty="0"/>
              <a:t>?</a:t>
            </a:r>
          </a:p>
          <a:p>
            <a:r>
              <a:rPr lang="en-US" sz="2200" dirty="0"/>
              <a:t>Wat is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etnische</a:t>
            </a:r>
            <a:r>
              <a:rPr lang="en-US" sz="2200" dirty="0"/>
              <a:t> </a:t>
            </a:r>
            <a:r>
              <a:rPr lang="en-US" sz="2200" dirty="0" err="1"/>
              <a:t>subcultuur</a:t>
            </a:r>
            <a:r>
              <a:rPr lang="en-US" sz="2200" dirty="0"/>
              <a:t>?</a:t>
            </a:r>
          </a:p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9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133150-9DB9-4BFC-99EF-C0823ACD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Stelling: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 err="1"/>
              <a:t>Behoort</a:t>
            </a:r>
            <a:r>
              <a:rPr lang="en-US" sz="5400" dirty="0"/>
              <a:t> </a:t>
            </a:r>
            <a:r>
              <a:rPr lang="en-US" sz="5400" dirty="0" err="1"/>
              <a:t>iedereen</a:t>
            </a:r>
            <a:r>
              <a:rPr lang="en-US" sz="5400" dirty="0"/>
              <a:t> tot </a:t>
            </a:r>
            <a:r>
              <a:rPr lang="en-US" sz="5400" dirty="0" err="1"/>
              <a:t>een</a:t>
            </a:r>
            <a:r>
              <a:rPr lang="en-US" sz="5400" dirty="0"/>
              <a:t> </a:t>
            </a:r>
            <a:r>
              <a:rPr lang="en-US" sz="5400" dirty="0" err="1"/>
              <a:t>cultuur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subcultuur</a:t>
            </a:r>
            <a:r>
              <a:rPr lang="en-US" sz="54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326B7-21DC-461B-BBC4-6FC169B8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1" r="2100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F76371D7-6733-4D74-8B73-248817D8A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0443AD-1D8B-43CA-9214-CA34F036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3467"/>
            <a:ext cx="3429000" cy="356924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 denken jullie dat mijn culturele achtergrond eruit ziet?</a:t>
            </a:r>
          </a:p>
        </p:txBody>
      </p:sp>
      <p:pic>
        <p:nvPicPr>
          <p:cNvPr id="1026" name="3D6707BC-44B8-4BD4-AACF-CCD7A0E7DA89">
            <a:extLst>
              <a:ext uri="{FF2B5EF4-FFF2-40B4-BE49-F238E27FC236}">
                <a16:creationId xmlns:a16="http://schemas.microsoft.com/office/drawing/2014/main" id="{728502C3-90A6-4567-808F-37F420FE1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002"/>
          <a:stretch/>
        </p:blipFill>
        <p:spPr bwMode="auto">
          <a:xfrm>
            <a:off x="4688778" y="-6"/>
            <a:ext cx="3259105" cy="3094406"/>
          </a:xfrm>
          <a:custGeom>
            <a:avLst/>
            <a:gdLst/>
            <a:ahLst/>
            <a:cxnLst/>
            <a:rect l="l" t="t" r="r" b="b"/>
            <a:pathLst>
              <a:path w="3259105" h="3094406">
                <a:moveTo>
                  <a:pt x="11386" y="0"/>
                </a:moveTo>
                <a:lnTo>
                  <a:pt x="3241316" y="0"/>
                </a:lnTo>
                <a:lnTo>
                  <a:pt x="3237494" y="140685"/>
                </a:lnTo>
                <a:cubicBezTo>
                  <a:pt x="3238096" y="312748"/>
                  <a:pt x="3251393" y="484543"/>
                  <a:pt x="3249125" y="655694"/>
                </a:cubicBezTo>
                <a:cubicBezTo>
                  <a:pt x="3247916" y="750937"/>
                  <a:pt x="3225234" y="845926"/>
                  <a:pt x="3229467" y="941423"/>
                </a:cubicBezTo>
                <a:cubicBezTo>
                  <a:pt x="3241867" y="1230835"/>
                  <a:pt x="3237785" y="1520374"/>
                  <a:pt x="3253965" y="1809659"/>
                </a:cubicBezTo>
                <a:cubicBezTo>
                  <a:pt x="3264430" y="1950656"/>
                  <a:pt x="3258909" y="2092163"/>
                  <a:pt x="3237482" y="2232284"/>
                </a:cubicBezTo>
                <a:cubicBezTo>
                  <a:pt x="3219637" y="2337305"/>
                  <a:pt x="3230677" y="2443216"/>
                  <a:pt x="3238238" y="2548745"/>
                </a:cubicBezTo>
                <a:cubicBezTo>
                  <a:pt x="3247462" y="2676497"/>
                  <a:pt x="3252453" y="2804124"/>
                  <a:pt x="3237330" y="2932130"/>
                </a:cubicBezTo>
                <a:cubicBezTo>
                  <a:pt x="3234609" y="2954893"/>
                  <a:pt x="3233201" y="2977688"/>
                  <a:pt x="3232714" y="3000503"/>
                </a:cubicBezTo>
                <a:lnTo>
                  <a:pt x="3233615" y="3068153"/>
                </a:lnTo>
                <a:lnTo>
                  <a:pt x="3188413" y="3064932"/>
                </a:lnTo>
                <a:cubicBezTo>
                  <a:pt x="3039240" y="3057221"/>
                  <a:pt x="2889775" y="3057530"/>
                  <a:pt x="2740627" y="3065836"/>
                </a:cubicBezTo>
                <a:cubicBezTo>
                  <a:pt x="2641415" y="3072036"/>
                  <a:pt x="2543982" y="3095285"/>
                  <a:pt x="2443754" y="3094381"/>
                </a:cubicBezTo>
                <a:cubicBezTo>
                  <a:pt x="2190453" y="3091669"/>
                  <a:pt x="1936390" y="3075782"/>
                  <a:pt x="1682327" y="3078752"/>
                </a:cubicBezTo>
                <a:cubicBezTo>
                  <a:pt x="1674197" y="3078882"/>
                  <a:pt x="1666067" y="3076944"/>
                  <a:pt x="1657937" y="3076944"/>
                </a:cubicBezTo>
                <a:cubicBezTo>
                  <a:pt x="1524046" y="3071390"/>
                  <a:pt x="1390155" y="3066482"/>
                  <a:pt x="1256136" y="3078623"/>
                </a:cubicBezTo>
                <a:cubicBezTo>
                  <a:pt x="1168104" y="3086502"/>
                  <a:pt x="1080452" y="3095932"/>
                  <a:pt x="991530" y="3090248"/>
                </a:cubicBezTo>
                <a:cubicBezTo>
                  <a:pt x="867801" y="3082369"/>
                  <a:pt x="744072" y="3076686"/>
                  <a:pt x="620090" y="3080948"/>
                </a:cubicBezTo>
                <a:cubicBezTo>
                  <a:pt x="570293" y="3082369"/>
                  <a:pt x="520497" y="3080948"/>
                  <a:pt x="470828" y="3080948"/>
                </a:cubicBezTo>
                <a:lnTo>
                  <a:pt x="469939" y="3081207"/>
                </a:lnTo>
                <a:cubicBezTo>
                  <a:pt x="437418" y="3081207"/>
                  <a:pt x="404898" y="3081982"/>
                  <a:pt x="372378" y="3081207"/>
                </a:cubicBezTo>
                <a:cubicBezTo>
                  <a:pt x="311022" y="3079786"/>
                  <a:pt x="249634" y="3076944"/>
                  <a:pt x="188230" y="3075879"/>
                </a:cubicBezTo>
                <a:lnTo>
                  <a:pt x="19434" y="3080760"/>
                </a:lnTo>
                <a:lnTo>
                  <a:pt x="23335" y="2940210"/>
                </a:lnTo>
                <a:cubicBezTo>
                  <a:pt x="23652" y="2892334"/>
                  <a:pt x="22808" y="2844419"/>
                  <a:pt x="20355" y="2796447"/>
                </a:cubicBezTo>
                <a:cubicBezTo>
                  <a:pt x="13984" y="2674257"/>
                  <a:pt x="1879" y="2552193"/>
                  <a:pt x="9780" y="2429876"/>
                </a:cubicBezTo>
                <a:cubicBezTo>
                  <a:pt x="16112" y="2301583"/>
                  <a:pt x="14277" y="2173022"/>
                  <a:pt x="4301" y="2044958"/>
                </a:cubicBezTo>
                <a:cubicBezTo>
                  <a:pt x="-1433" y="1980958"/>
                  <a:pt x="-1433" y="1916563"/>
                  <a:pt x="4301" y="1852563"/>
                </a:cubicBezTo>
                <a:cubicBezTo>
                  <a:pt x="20584" y="1696404"/>
                  <a:pt x="24839" y="1539213"/>
                  <a:pt x="17042" y="1382404"/>
                </a:cubicBezTo>
                <a:cubicBezTo>
                  <a:pt x="12582" y="1264291"/>
                  <a:pt x="4810" y="1146306"/>
                  <a:pt x="10288" y="1027939"/>
                </a:cubicBezTo>
                <a:cubicBezTo>
                  <a:pt x="16786" y="889439"/>
                  <a:pt x="21756" y="750813"/>
                  <a:pt x="15386" y="612313"/>
                </a:cubicBezTo>
                <a:cubicBezTo>
                  <a:pt x="8683" y="463705"/>
                  <a:pt x="9868" y="314846"/>
                  <a:pt x="18952" y="16636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60FBE42-EEA5-40AF-8CBC-0978580B9ACC">
            <a:extLst>
              <a:ext uri="{FF2B5EF4-FFF2-40B4-BE49-F238E27FC236}">
                <a16:creationId xmlns:a16="http://schemas.microsoft.com/office/drawing/2014/main" id="{31A07325-47FA-43F1-8F25-35F949FC4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182"/>
          <a:stretch/>
        </p:blipFill>
        <p:spPr bwMode="auto">
          <a:xfrm>
            <a:off x="4683193" y="3284060"/>
            <a:ext cx="3259855" cy="3599585"/>
          </a:xfrm>
          <a:custGeom>
            <a:avLst/>
            <a:gdLst/>
            <a:ahLst/>
            <a:cxnLst/>
            <a:rect l="l" t="t" r="r" b="b"/>
            <a:pathLst>
              <a:path w="3259855" h="3599585">
                <a:moveTo>
                  <a:pt x="954022" y="498"/>
                </a:moveTo>
                <a:cubicBezTo>
                  <a:pt x="1119756" y="-3044"/>
                  <a:pt x="1286080" y="13085"/>
                  <a:pt x="1451761" y="24419"/>
                </a:cubicBezTo>
                <a:cubicBezTo>
                  <a:pt x="1625133" y="36367"/>
                  <a:pt x="1799027" y="38046"/>
                  <a:pt x="1972590" y="29457"/>
                </a:cubicBezTo>
                <a:cubicBezTo>
                  <a:pt x="2098351" y="23256"/>
                  <a:pt x="2223604" y="9049"/>
                  <a:pt x="2349873" y="12278"/>
                </a:cubicBezTo>
                <a:cubicBezTo>
                  <a:pt x="2532672" y="16928"/>
                  <a:pt x="2715343" y="23773"/>
                  <a:pt x="2898396" y="19124"/>
                </a:cubicBezTo>
                <a:cubicBezTo>
                  <a:pt x="2963040" y="17526"/>
                  <a:pt x="3027701" y="14038"/>
                  <a:pt x="3092353" y="11720"/>
                </a:cubicBezTo>
                <a:lnTo>
                  <a:pt x="3250836" y="11402"/>
                </a:lnTo>
                <a:lnTo>
                  <a:pt x="3254106" y="90752"/>
                </a:lnTo>
                <a:cubicBezTo>
                  <a:pt x="3254106" y="138488"/>
                  <a:pt x="3252140" y="186224"/>
                  <a:pt x="3248209" y="233871"/>
                </a:cubicBezTo>
                <a:cubicBezTo>
                  <a:pt x="3240316" y="320987"/>
                  <a:pt x="3242191" y="408521"/>
                  <a:pt x="3253804" y="495345"/>
                </a:cubicBezTo>
                <a:cubicBezTo>
                  <a:pt x="3266506" y="596937"/>
                  <a:pt x="3256677" y="698530"/>
                  <a:pt x="3247452" y="800123"/>
                </a:cubicBezTo>
                <a:cubicBezTo>
                  <a:pt x="3230970" y="978926"/>
                  <a:pt x="3238380" y="1157601"/>
                  <a:pt x="3250477" y="1336023"/>
                </a:cubicBezTo>
                <a:cubicBezTo>
                  <a:pt x="3258220" y="1458862"/>
                  <a:pt x="3253970" y="1582030"/>
                  <a:pt x="3237775" y="1704297"/>
                </a:cubicBezTo>
                <a:cubicBezTo>
                  <a:pt x="3234901" y="1728615"/>
                  <a:pt x="3233729" y="1752966"/>
                  <a:pt x="3233143" y="1777332"/>
                </a:cubicBezTo>
                <a:lnTo>
                  <a:pt x="3232811" y="1799145"/>
                </a:lnTo>
                <a:lnTo>
                  <a:pt x="3228576" y="1842531"/>
                </a:lnTo>
                <a:lnTo>
                  <a:pt x="3232166" y="1914850"/>
                </a:lnTo>
                <a:lnTo>
                  <a:pt x="3231789" y="1922451"/>
                </a:lnTo>
                <a:lnTo>
                  <a:pt x="3237441" y="1980367"/>
                </a:lnTo>
                <a:lnTo>
                  <a:pt x="3249248" y="2182039"/>
                </a:lnTo>
                <a:cubicBezTo>
                  <a:pt x="3250586" y="2269847"/>
                  <a:pt x="3248126" y="2357696"/>
                  <a:pt x="3241858" y="2445415"/>
                </a:cubicBezTo>
                <a:cubicBezTo>
                  <a:pt x="3232633" y="2606947"/>
                  <a:pt x="3242160" y="2768225"/>
                  <a:pt x="3253351" y="2929631"/>
                </a:cubicBezTo>
                <a:cubicBezTo>
                  <a:pt x="3266657" y="3121514"/>
                  <a:pt x="3245487" y="3313270"/>
                  <a:pt x="3242311" y="3505152"/>
                </a:cubicBezTo>
                <a:cubicBezTo>
                  <a:pt x="3242008" y="3522360"/>
                  <a:pt x="3243142" y="3539599"/>
                  <a:pt x="3244541" y="3556838"/>
                </a:cubicBezTo>
                <a:lnTo>
                  <a:pt x="3247700" y="3599585"/>
                </a:lnTo>
                <a:lnTo>
                  <a:pt x="15795" y="3599585"/>
                </a:lnTo>
                <a:lnTo>
                  <a:pt x="11716" y="3325801"/>
                </a:lnTo>
                <a:cubicBezTo>
                  <a:pt x="9693" y="3229953"/>
                  <a:pt x="8801" y="3134170"/>
                  <a:pt x="14216" y="3038609"/>
                </a:cubicBezTo>
                <a:cubicBezTo>
                  <a:pt x="20970" y="2919986"/>
                  <a:pt x="19695" y="2799963"/>
                  <a:pt x="14981" y="2681849"/>
                </a:cubicBezTo>
                <a:cubicBezTo>
                  <a:pt x="10266" y="2563738"/>
                  <a:pt x="3896" y="2445497"/>
                  <a:pt x="14981" y="2327384"/>
                </a:cubicBezTo>
                <a:cubicBezTo>
                  <a:pt x="23136" y="2224777"/>
                  <a:pt x="25047" y="2121762"/>
                  <a:pt x="20714" y="2018915"/>
                </a:cubicBezTo>
                <a:cubicBezTo>
                  <a:pt x="15745" y="1839643"/>
                  <a:pt x="6063" y="1660244"/>
                  <a:pt x="16637" y="1480971"/>
                </a:cubicBezTo>
                <a:cubicBezTo>
                  <a:pt x="32819" y="1209834"/>
                  <a:pt x="23136" y="938951"/>
                  <a:pt x="10394" y="668069"/>
                </a:cubicBezTo>
                <a:cubicBezTo>
                  <a:pt x="1475" y="482681"/>
                  <a:pt x="-5915" y="297422"/>
                  <a:pt x="6827" y="112034"/>
                </a:cubicBezTo>
                <a:lnTo>
                  <a:pt x="12538" y="21615"/>
                </a:lnTo>
                <a:lnTo>
                  <a:pt x="13383" y="21707"/>
                </a:lnTo>
                <a:cubicBezTo>
                  <a:pt x="79680" y="11270"/>
                  <a:pt x="146855" y="7847"/>
                  <a:pt x="213839" y="11503"/>
                </a:cubicBezTo>
                <a:cubicBezTo>
                  <a:pt x="405275" y="17315"/>
                  <a:pt x="595695" y="34236"/>
                  <a:pt x="788529" y="11503"/>
                </a:cubicBezTo>
                <a:cubicBezTo>
                  <a:pt x="843598" y="5045"/>
                  <a:pt x="898777" y="1679"/>
                  <a:pt x="954022" y="498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32227D7-1CDC-4CB6-97CE-729DACB38BC9">
            <a:extLst>
              <a:ext uri="{FF2B5EF4-FFF2-40B4-BE49-F238E27FC236}">
                <a16:creationId xmlns:a16="http://schemas.microsoft.com/office/drawing/2014/main" id="{873B5BE8-05E6-47E1-8BE2-86E7B61B6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18472" b="3"/>
          <a:stretch/>
        </p:blipFill>
        <p:spPr bwMode="auto">
          <a:xfrm>
            <a:off x="8153017" y="-7"/>
            <a:ext cx="4038983" cy="4195184"/>
          </a:xfrm>
          <a:custGeom>
            <a:avLst/>
            <a:gdLst/>
            <a:ahLst/>
            <a:cxnLst/>
            <a:rect l="l" t="t" r="r" b="b"/>
            <a:pathLst>
              <a:path w="4038983" h="4195184">
                <a:moveTo>
                  <a:pt x="25292" y="0"/>
                </a:moveTo>
                <a:lnTo>
                  <a:pt x="4038983" y="0"/>
                </a:lnTo>
                <a:lnTo>
                  <a:pt x="4038983" y="4173249"/>
                </a:lnTo>
                <a:lnTo>
                  <a:pt x="3931557" y="4161775"/>
                </a:lnTo>
                <a:cubicBezTo>
                  <a:pt x="3887047" y="4159904"/>
                  <a:pt x="3842427" y="4160901"/>
                  <a:pt x="3797950" y="4164774"/>
                </a:cubicBezTo>
                <a:cubicBezTo>
                  <a:pt x="3568711" y="4179842"/>
                  <a:pt x="3339218" y="4173041"/>
                  <a:pt x="3109979" y="4176375"/>
                </a:cubicBezTo>
                <a:cubicBezTo>
                  <a:pt x="2803311" y="4180909"/>
                  <a:pt x="2496897" y="4169308"/>
                  <a:pt x="2190356" y="4168242"/>
                </a:cubicBezTo>
                <a:cubicBezTo>
                  <a:pt x="2127525" y="4167975"/>
                  <a:pt x="2064439" y="4171442"/>
                  <a:pt x="2001862" y="4176775"/>
                </a:cubicBezTo>
                <a:cubicBezTo>
                  <a:pt x="1915168" y="4183976"/>
                  <a:pt x="1829615" y="4174908"/>
                  <a:pt x="1743683" y="4166375"/>
                </a:cubicBezTo>
                <a:cubicBezTo>
                  <a:pt x="1640105" y="4156108"/>
                  <a:pt x="1536783" y="4165175"/>
                  <a:pt x="1433841" y="4177042"/>
                </a:cubicBezTo>
                <a:cubicBezTo>
                  <a:pt x="1257114" y="4197030"/>
                  <a:pt x="1079054" y="4200510"/>
                  <a:pt x="901742" y="4187442"/>
                </a:cubicBezTo>
                <a:cubicBezTo>
                  <a:pt x="705885" y="4173442"/>
                  <a:pt x="510157" y="4175976"/>
                  <a:pt x="314300" y="4177042"/>
                </a:cubicBezTo>
                <a:lnTo>
                  <a:pt x="22883" y="4176257"/>
                </a:lnTo>
                <a:lnTo>
                  <a:pt x="15491" y="4122289"/>
                </a:lnTo>
                <a:cubicBezTo>
                  <a:pt x="3576" y="4042652"/>
                  <a:pt x="-1474" y="3962394"/>
                  <a:pt x="370" y="3882149"/>
                </a:cubicBezTo>
                <a:cubicBezTo>
                  <a:pt x="219" y="3686075"/>
                  <a:pt x="10652" y="3490382"/>
                  <a:pt x="29555" y="3294816"/>
                </a:cubicBezTo>
                <a:cubicBezTo>
                  <a:pt x="34137" y="3222826"/>
                  <a:pt x="32065" y="3150656"/>
                  <a:pt x="23355" y="3078932"/>
                </a:cubicBezTo>
                <a:cubicBezTo>
                  <a:pt x="14645" y="2997950"/>
                  <a:pt x="17685" y="2916371"/>
                  <a:pt x="32428" y="2835999"/>
                </a:cubicBezTo>
                <a:cubicBezTo>
                  <a:pt x="51027" y="2740756"/>
                  <a:pt x="42710" y="2645512"/>
                  <a:pt x="35906" y="2550269"/>
                </a:cubicBezTo>
                <a:cubicBezTo>
                  <a:pt x="17306" y="2288796"/>
                  <a:pt x="-5377" y="2027322"/>
                  <a:pt x="9746" y="1764959"/>
                </a:cubicBezTo>
                <a:cubicBezTo>
                  <a:pt x="12922" y="1708956"/>
                  <a:pt x="26832" y="1654350"/>
                  <a:pt x="32580" y="1598729"/>
                </a:cubicBezTo>
                <a:cubicBezTo>
                  <a:pt x="49365" y="1437069"/>
                  <a:pt x="29705" y="1276045"/>
                  <a:pt x="21691" y="1114767"/>
                </a:cubicBezTo>
                <a:cubicBezTo>
                  <a:pt x="10169" y="936281"/>
                  <a:pt x="12497" y="757351"/>
                  <a:pt x="28647" y="579120"/>
                </a:cubicBezTo>
                <a:cubicBezTo>
                  <a:pt x="38779" y="482353"/>
                  <a:pt x="42219" y="385459"/>
                  <a:pt x="40971" y="2885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76656 w 3383280"/>
              <a:gd name="connsiteY1" fmla="*/ 0 h 18288"/>
              <a:gd name="connsiteX2" fmla="*/ 1319479 w 3383280"/>
              <a:gd name="connsiteY2" fmla="*/ 0 h 18288"/>
              <a:gd name="connsiteX3" fmla="*/ 1962302 w 3383280"/>
              <a:gd name="connsiteY3" fmla="*/ 0 h 18288"/>
              <a:gd name="connsiteX4" fmla="*/ 2706624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706624 w 3383280"/>
              <a:gd name="connsiteY7" fmla="*/ 18288 h 18288"/>
              <a:gd name="connsiteX8" fmla="*/ 2131466 w 3383280"/>
              <a:gd name="connsiteY8" fmla="*/ 18288 h 18288"/>
              <a:gd name="connsiteX9" fmla="*/ 1488643 w 3383280"/>
              <a:gd name="connsiteY9" fmla="*/ 18288 h 18288"/>
              <a:gd name="connsiteX10" fmla="*/ 845820 w 3383280"/>
              <a:gd name="connsiteY10" fmla="*/ 18288 h 18288"/>
              <a:gd name="connsiteX11" fmla="*/ 0 w 3383280"/>
              <a:gd name="connsiteY11" fmla="*/ 18288 h 18288"/>
              <a:gd name="connsiteX12" fmla="*/ 0 w 338328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37173" y="2829"/>
                  <a:pt x="403433" y="9167"/>
                  <a:pt x="676656" y="0"/>
                </a:cubicBezTo>
                <a:cubicBezTo>
                  <a:pt x="949879" y="-9167"/>
                  <a:pt x="1103389" y="-19890"/>
                  <a:pt x="1319479" y="0"/>
                </a:cubicBezTo>
                <a:cubicBezTo>
                  <a:pt x="1535569" y="19890"/>
                  <a:pt x="1682672" y="-17352"/>
                  <a:pt x="1962302" y="0"/>
                </a:cubicBezTo>
                <a:cubicBezTo>
                  <a:pt x="2241932" y="17352"/>
                  <a:pt x="2522200" y="-30059"/>
                  <a:pt x="2706624" y="0"/>
                </a:cubicBezTo>
                <a:cubicBezTo>
                  <a:pt x="2891048" y="30059"/>
                  <a:pt x="3045365" y="-14656"/>
                  <a:pt x="3383280" y="0"/>
                </a:cubicBezTo>
                <a:cubicBezTo>
                  <a:pt x="3382846" y="7551"/>
                  <a:pt x="3382813" y="9822"/>
                  <a:pt x="3383280" y="18288"/>
                </a:cubicBezTo>
                <a:cubicBezTo>
                  <a:pt x="3053377" y="3328"/>
                  <a:pt x="2851947" y="-13486"/>
                  <a:pt x="2706624" y="18288"/>
                </a:cubicBezTo>
                <a:cubicBezTo>
                  <a:pt x="2561301" y="50062"/>
                  <a:pt x="2276448" y="-4069"/>
                  <a:pt x="2131466" y="18288"/>
                </a:cubicBezTo>
                <a:cubicBezTo>
                  <a:pt x="1986484" y="40645"/>
                  <a:pt x="1793482" y="35971"/>
                  <a:pt x="1488643" y="18288"/>
                </a:cubicBezTo>
                <a:cubicBezTo>
                  <a:pt x="1183804" y="605"/>
                  <a:pt x="1165655" y="13056"/>
                  <a:pt x="845820" y="18288"/>
                </a:cubicBezTo>
                <a:cubicBezTo>
                  <a:pt x="525985" y="23520"/>
                  <a:pt x="359281" y="20906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268344" y="9609"/>
                  <a:pt x="438266" y="25094"/>
                  <a:pt x="608990" y="0"/>
                </a:cubicBezTo>
                <a:cubicBezTo>
                  <a:pt x="779714" y="-25094"/>
                  <a:pt x="1051156" y="12077"/>
                  <a:pt x="1353312" y="0"/>
                </a:cubicBezTo>
                <a:cubicBezTo>
                  <a:pt x="1655468" y="-12077"/>
                  <a:pt x="1744944" y="15185"/>
                  <a:pt x="1928470" y="0"/>
                </a:cubicBezTo>
                <a:cubicBezTo>
                  <a:pt x="2111996" y="-15185"/>
                  <a:pt x="2262421" y="-9753"/>
                  <a:pt x="2503627" y="0"/>
                </a:cubicBezTo>
                <a:cubicBezTo>
                  <a:pt x="2744833" y="9753"/>
                  <a:pt x="3026048" y="-23784"/>
                  <a:pt x="3383280" y="0"/>
                </a:cubicBezTo>
                <a:cubicBezTo>
                  <a:pt x="3383198" y="4406"/>
                  <a:pt x="3383191" y="9982"/>
                  <a:pt x="3383280" y="18288"/>
                </a:cubicBezTo>
                <a:cubicBezTo>
                  <a:pt x="3162586" y="20850"/>
                  <a:pt x="2901132" y="28452"/>
                  <a:pt x="2740457" y="18288"/>
                </a:cubicBezTo>
                <a:cubicBezTo>
                  <a:pt x="2579782" y="8124"/>
                  <a:pt x="2388638" y="-13238"/>
                  <a:pt x="2097634" y="18288"/>
                </a:cubicBezTo>
                <a:cubicBezTo>
                  <a:pt x="1806630" y="49814"/>
                  <a:pt x="1687248" y="-8161"/>
                  <a:pt x="1454810" y="18288"/>
                </a:cubicBezTo>
                <a:cubicBezTo>
                  <a:pt x="1222372" y="44737"/>
                  <a:pt x="872924" y="37554"/>
                  <a:pt x="710489" y="18288"/>
                </a:cubicBezTo>
                <a:cubicBezTo>
                  <a:pt x="548054" y="-978"/>
                  <a:pt x="151263" y="49891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24C02AA-6379-4036-BE8F-611927A8101F" descr="IMG_6244.jpg">
            <a:extLst>
              <a:ext uri="{FF2B5EF4-FFF2-40B4-BE49-F238E27FC236}">
                <a16:creationId xmlns:a16="http://schemas.microsoft.com/office/drawing/2014/main" id="{268CD448-0A74-0387-EF1B-8A40ED6CB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7394"/>
          <a:stretch/>
        </p:blipFill>
        <p:spPr bwMode="auto">
          <a:xfrm>
            <a:off x="8171361" y="4366936"/>
            <a:ext cx="4020639" cy="2491073"/>
          </a:xfrm>
          <a:custGeom>
            <a:avLst/>
            <a:gdLst/>
            <a:ahLst/>
            <a:cxnLst/>
            <a:rect l="l" t="t" r="r" b="b"/>
            <a:pathLst>
              <a:path w="4020639" h="2491073">
                <a:moveTo>
                  <a:pt x="2387172" y="4"/>
                </a:moveTo>
                <a:cubicBezTo>
                  <a:pt x="2431588" y="-79"/>
                  <a:pt x="2476014" y="1187"/>
                  <a:pt x="2520440" y="4521"/>
                </a:cubicBezTo>
                <a:cubicBezTo>
                  <a:pt x="2670017" y="18188"/>
                  <a:pt x="2820292" y="21522"/>
                  <a:pt x="2970288" y="14521"/>
                </a:cubicBezTo>
                <a:cubicBezTo>
                  <a:pt x="3090823" y="5814"/>
                  <a:pt x="3211725" y="4294"/>
                  <a:pt x="3332425" y="9988"/>
                </a:cubicBezTo>
                <a:cubicBezTo>
                  <a:pt x="3444887" y="16788"/>
                  <a:pt x="3557349" y="23721"/>
                  <a:pt x="3670191" y="19722"/>
                </a:cubicBezTo>
                <a:cubicBezTo>
                  <a:pt x="3715125" y="18121"/>
                  <a:pt x="3759424" y="16121"/>
                  <a:pt x="3803977" y="13454"/>
                </a:cubicBezTo>
                <a:cubicBezTo>
                  <a:pt x="3844957" y="9821"/>
                  <a:pt x="3886048" y="8104"/>
                  <a:pt x="3927130" y="8304"/>
                </a:cubicBezTo>
                <a:lnTo>
                  <a:pt x="4020639" y="13128"/>
                </a:lnTo>
                <a:lnTo>
                  <a:pt x="4020639" y="2491073"/>
                </a:lnTo>
                <a:lnTo>
                  <a:pt x="6804" y="2491073"/>
                </a:lnTo>
                <a:lnTo>
                  <a:pt x="20473" y="2308286"/>
                </a:lnTo>
                <a:cubicBezTo>
                  <a:pt x="23924" y="2245403"/>
                  <a:pt x="26128" y="2182489"/>
                  <a:pt x="27088" y="2119545"/>
                </a:cubicBezTo>
                <a:cubicBezTo>
                  <a:pt x="30263" y="1875850"/>
                  <a:pt x="38884" y="1631647"/>
                  <a:pt x="11966" y="1388714"/>
                </a:cubicBezTo>
                <a:cubicBezTo>
                  <a:pt x="-6330" y="1224134"/>
                  <a:pt x="928" y="1060316"/>
                  <a:pt x="4255" y="895864"/>
                </a:cubicBezTo>
                <a:cubicBezTo>
                  <a:pt x="8035" y="711091"/>
                  <a:pt x="6221" y="526193"/>
                  <a:pt x="6221" y="341421"/>
                </a:cubicBezTo>
                <a:cubicBezTo>
                  <a:pt x="5918" y="261036"/>
                  <a:pt x="11060" y="181159"/>
                  <a:pt x="19830" y="101154"/>
                </a:cubicBezTo>
                <a:cubicBezTo>
                  <a:pt x="22968" y="72137"/>
                  <a:pt x="24376" y="43159"/>
                  <a:pt x="24410" y="14230"/>
                </a:cubicBezTo>
                <a:lnTo>
                  <a:pt x="24352" y="12883"/>
                </a:lnTo>
                <a:lnTo>
                  <a:pt x="156331" y="7988"/>
                </a:lnTo>
                <a:cubicBezTo>
                  <a:pt x="300221" y="-159"/>
                  <a:pt x="444492" y="3228"/>
                  <a:pt x="587900" y="18121"/>
                </a:cubicBezTo>
                <a:cubicBezTo>
                  <a:pt x="689357" y="25975"/>
                  <a:pt x="791270" y="24722"/>
                  <a:pt x="892537" y="14388"/>
                </a:cubicBezTo>
                <a:cubicBezTo>
                  <a:pt x="1078365" y="-1747"/>
                  <a:pt x="1263813" y="11188"/>
                  <a:pt x="1449261" y="22122"/>
                </a:cubicBezTo>
                <a:cubicBezTo>
                  <a:pt x="1628870" y="32788"/>
                  <a:pt x="1808352" y="24921"/>
                  <a:pt x="1987961" y="17855"/>
                </a:cubicBezTo>
                <a:cubicBezTo>
                  <a:pt x="2120763" y="12655"/>
                  <a:pt x="2253923" y="254"/>
                  <a:pt x="2387172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gesprek met elkaar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A01D28-C6B1-403E-A1CC-EC0D7AAB4947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Kies</a:t>
            </a:r>
            <a:r>
              <a:rPr lang="en-US" sz="2200" dirty="0"/>
              <a:t> </a:t>
            </a:r>
            <a:r>
              <a:rPr lang="en-US" sz="2200" dirty="0" err="1"/>
              <a:t>iemand</a:t>
            </a:r>
            <a:r>
              <a:rPr lang="en-US" sz="2200" dirty="0"/>
              <a:t> van </a:t>
            </a:r>
            <a:r>
              <a:rPr lang="en-US" sz="2200" dirty="0" err="1"/>
              <a:t>wie</a:t>
            </a:r>
            <a:r>
              <a:rPr lang="en-US" sz="2200" dirty="0"/>
              <a:t> je </a:t>
            </a:r>
            <a:r>
              <a:rPr lang="en-US" sz="2200" dirty="0" err="1"/>
              <a:t>nog</a:t>
            </a:r>
            <a:r>
              <a:rPr lang="en-US" sz="2200" dirty="0"/>
              <a:t> </a:t>
            </a:r>
            <a:r>
              <a:rPr lang="en-US" sz="2200" dirty="0" err="1"/>
              <a:t>niet</a:t>
            </a:r>
            <a:r>
              <a:rPr lang="en-US" sz="2200" dirty="0"/>
              <a:t> </a:t>
            </a:r>
            <a:r>
              <a:rPr lang="en-US" sz="2200" dirty="0" err="1"/>
              <a:t>veel</a:t>
            </a:r>
            <a:r>
              <a:rPr lang="en-US" sz="2200" dirty="0"/>
              <a:t> </a:t>
            </a:r>
            <a:r>
              <a:rPr lang="en-US" sz="2200" dirty="0" err="1"/>
              <a:t>weet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ga </a:t>
            </a:r>
            <a:r>
              <a:rPr lang="en-US" sz="2200" dirty="0" err="1"/>
              <a:t>daarmee</a:t>
            </a:r>
            <a:r>
              <a:rPr lang="en-US" sz="2200" dirty="0"/>
              <a:t> </a:t>
            </a:r>
            <a:r>
              <a:rPr lang="en-US" sz="2200" dirty="0" err="1"/>
              <a:t>eens</a:t>
            </a:r>
            <a:r>
              <a:rPr lang="en-US" sz="2200" dirty="0"/>
              <a:t> in </a:t>
            </a:r>
            <a:r>
              <a:rPr lang="en-US" sz="2200" dirty="0" err="1"/>
              <a:t>gesprek</a:t>
            </a:r>
            <a:r>
              <a:rPr lang="en-US" sz="2200" dirty="0"/>
              <a:t>. </a:t>
            </a:r>
            <a:r>
              <a:rPr lang="en-US" sz="2200" dirty="0" err="1"/>
              <a:t>Bevraag</a:t>
            </a:r>
            <a:r>
              <a:rPr lang="en-US" sz="2200" dirty="0"/>
              <a:t> </a:t>
            </a:r>
            <a:r>
              <a:rPr lang="en-US" sz="2200" dirty="0" err="1"/>
              <a:t>elkaar</a:t>
            </a:r>
            <a:r>
              <a:rPr lang="en-US" sz="2200" dirty="0"/>
              <a:t> op het </a:t>
            </a:r>
            <a:r>
              <a:rPr lang="en-US" sz="2200" dirty="0" err="1"/>
              <a:t>volgende</a:t>
            </a:r>
            <a:r>
              <a:rPr lang="en-US" sz="2200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Tot </a:t>
            </a: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cultuur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subcultuur</a:t>
            </a:r>
            <a:r>
              <a:rPr lang="en-US" sz="2200" dirty="0"/>
              <a:t> hoor je?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tradities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gewoontes</a:t>
            </a:r>
            <a:r>
              <a:rPr lang="en-US" sz="2200" dirty="0"/>
              <a:t> die je </a:t>
            </a:r>
            <a:r>
              <a:rPr lang="en-US" sz="2200" dirty="0" err="1"/>
              <a:t>vroeger</a:t>
            </a:r>
            <a:r>
              <a:rPr lang="en-US" sz="2200" dirty="0"/>
              <a:t> </a:t>
            </a:r>
            <a:r>
              <a:rPr lang="en-US" sz="2200" dirty="0" err="1"/>
              <a:t>thuis</a:t>
            </a:r>
            <a:r>
              <a:rPr lang="en-US" sz="2200" dirty="0"/>
              <a:t> had, </a:t>
            </a:r>
            <a:r>
              <a:rPr lang="en-US" sz="2200" dirty="0" err="1"/>
              <a:t>volg</a:t>
            </a:r>
            <a:r>
              <a:rPr lang="en-US" sz="2200" dirty="0"/>
              <a:t> je nu </a:t>
            </a:r>
            <a:r>
              <a:rPr lang="en-US" sz="2200" dirty="0" err="1"/>
              <a:t>nog</a:t>
            </a:r>
            <a:r>
              <a:rPr lang="en-US" sz="22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waarde</a:t>
            </a:r>
            <a:r>
              <a:rPr lang="en-US" sz="2200" dirty="0"/>
              <a:t> </a:t>
            </a:r>
            <a:r>
              <a:rPr lang="en-US" sz="2200" dirty="0" err="1"/>
              <a:t>hecht</a:t>
            </a:r>
            <a:r>
              <a:rPr lang="en-US" sz="2200" dirty="0"/>
              <a:t> je </a:t>
            </a:r>
            <a:r>
              <a:rPr lang="en-US" sz="2200" dirty="0" err="1"/>
              <a:t>aan</a:t>
            </a:r>
            <a:r>
              <a:rPr lang="en-US" sz="2200" dirty="0"/>
              <a:t> </a:t>
            </a:r>
            <a:r>
              <a:rPr lang="en-US" sz="2200" dirty="0" err="1"/>
              <a:t>jouw</a:t>
            </a:r>
            <a:r>
              <a:rPr lang="en-US" sz="2200" dirty="0"/>
              <a:t> </a:t>
            </a:r>
            <a:r>
              <a:rPr lang="en-US" sz="2200" dirty="0" err="1"/>
              <a:t>culturele</a:t>
            </a:r>
            <a:r>
              <a:rPr lang="en-US" sz="2200" dirty="0"/>
              <a:t> </a:t>
            </a:r>
            <a:r>
              <a:rPr lang="en-US" sz="2200" dirty="0" err="1"/>
              <a:t>achtergrond</a:t>
            </a:r>
            <a:r>
              <a:rPr lang="en-US" sz="22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voor</a:t>
            </a:r>
            <a:r>
              <a:rPr lang="en-US" sz="2200" dirty="0"/>
              <a:t>-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nadelen</a:t>
            </a:r>
            <a:r>
              <a:rPr lang="en-US" sz="2200" dirty="0"/>
              <a:t> </a:t>
            </a:r>
            <a:r>
              <a:rPr lang="en-US" sz="2200" dirty="0" err="1"/>
              <a:t>vind</a:t>
            </a:r>
            <a:r>
              <a:rPr lang="en-US" sz="2200" dirty="0"/>
              <a:t> je </a:t>
            </a:r>
            <a:r>
              <a:rPr lang="en-US" sz="2200" dirty="0" err="1"/>
              <a:t>kleven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</a:t>
            </a:r>
            <a:r>
              <a:rPr lang="en-US" sz="2200" dirty="0" err="1"/>
              <a:t>jouw</a:t>
            </a:r>
            <a:r>
              <a:rPr lang="en-US" sz="2200" dirty="0"/>
              <a:t> (sub)</a:t>
            </a:r>
            <a:r>
              <a:rPr lang="en-US" sz="2200" dirty="0" err="1"/>
              <a:t>cultuur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42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BC16B0-F7DC-41FF-9BFE-863A95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In gesprek met elkaar(2)</a:t>
            </a:r>
          </a:p>
        </p:txBody>
      </p:sp>
      <p:pic>
        <p:nvPicPr>
          <p:cNvPr id="43" name="Picture 42" descr="Handen die elkaars polsen vasthouden en met elkaar verweven zijn in de vorm van een cirkel">
            <a:extLst>
              <a:ext uri="{FF2B5EF4-FFF2-40B4-BE49-F238E27FC236}">
                <a16:creationId xmlns:a16="http://schemas.microsoft.com/office/drawing/2014/main" id="{381381BA-5FD0-E6AB-C87C-4274F025C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5" r="28460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A01D28-C6B1-403E-A1CC-EC0D7AAB4947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Heb jij ooit ervaren dat jouw culturele achtergrond een belemmering of juist een hulp is geweest bij het volgen van jouw opleiding/ het vinden van werk of een stage?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Waren jouw ouders/ verzorgers tevreden met de keuzes die je hebt gemaakt ten aanzien van jouw opleiding/ stage/ werk? Hoe stonden ze daar tegenover?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Heb je zelf wel eens te maken gehad met vooroordelen en stereotyperingen in jouw loopbaan/ werk of stage?</a:t>
            </a:r>
          </a:p>
        </p:txBody>
      </p:sp>
    </p:spTree>
    <p:extLst>
      <p:ext uri="{BB962C8B-B14F-4D97-AF65-F5344CB8AC3E}">
        <p14:creationId xmlns:p14="http://schemas.microsoft.com/office/powerpoint/2010/main" val="116832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EA76B-AFD9-4A7A-B9DB-FD42FC9C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Nabespreken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verwerken</a:t>
            </a: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Simulise</a:t>
            </a:r>
            <a:endParaRPr lang="en-US" sz="4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4F4A97-1E44-40FA-9491-03F08E2EBF68}"/>
              </a:ext>
            </a:extLst>
          </p:cNvPr>
          <p:cNvSpPr txBox="1"/>
          <p:nvPr/>
        </p:nvSpPr>
        <p:spPr>
          <a:xfrm>
            <a:off x="6094476" y="857931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Maak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kort</a:t>
            </a:r>
            <a:r>
              <a:rPr lang="en-US" sz="2200" dirty="0"/>
              <a:t> </a:t>
            </a:r>
            <a:r>
              <a:rPr lang="en-US" sz="2200" dirty="0" err="1"/>
              <a:t>verslagje</a:t>
            </a:r>
            <a:r>
              <a:rPr lang="en-US" sz="2200" dirty="0"/>
              <a:t> (</a:t>
            </a:r>
            <a:r>
              <a:rPr lang="en-US" sz="2200" dirty="0" err="1"/>
              <a:t>Simulise</a:t>
            </a:r>
            <a:r>
              <a:rPr lang="en-US" sz="2200" dirty="0"/>
              <a:t>), met   </a:t>
            </a:r>
            <a:r>
              <a:rPr lang="en-US" sz="2200" dirty="0" err="1"/>
              <a:t>daarin</a:t>
            </a:r>
            <a:r>
              <a:rPr lang="en-US" sz="2200" dirty="0"/>
              <a:t> het </a:t>
            </a:r>
            <a:r>
              <a:rPr lang="en-US" sz="2200" dirty="0" err="1"/>
              <a:t>volgende</a:t>
            </a:r>
            <a:r>
              <a:rPr lang="en-US" sz="2200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Wat </a:t>
            </a:r>
            <a:r>
              <a:rPr lang="en-US" sz="2200" dirty="0" err="1"/>
              <a:t>heb</a:t>
            </a:r>
            <a:r>
              <a:rPr lang="en-US" sz="2200" dirty="0"/>
              <a:t> je </a:t>
            </a:r>
            <a:r>
              <a:rPr lang="en-US" sz="2200" dirty="0" err="1"/>
              <a:t>onthouden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het </a:t>
            </a:r>
            <a:r>
              <a:rPr lang="en-US" sz="2200" dirty="0" err="1"/>
              <a:t>verhaal</a:t>
            </a:r>
            <a:r>
              <a:rPr lang="en-US" sz="2200" dirty="0"/>
              <a:t> van de </a:t>
            </a:r>
            <a:r>
              <a:rPr lang="en-US" sz="2200" dirty="0" err="1"/>
              <a:t>ander</a:t>
            </a:r>
            <a:r>
              <a:rPr lang="en-US" sz="22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dingen</a:t>
            </a:r>
            <a:r>
              <a:rPr lang="en-US" sz="2200" dirty="0"/>
              <a:t> </a:t>
            </a:r>
            <a:r>
              <a:rPr lang="en-US" sz="2200" dirty="0" err="1"/>
              <a:t>zijn</a:t>
            </a:r>
            <a:r>
              <a:rPr lang="en-US" sz="2200" dirty="0"/>
              <a:t> je in het </a:t>
            </a:r>
            <a:r>
              <a:rPr lang="en-US" sz="2200" dirty="0" err="1"/>
              <a:t>bijzonder</a:t>
            </a:r>
            <a:r>
              <a:rPr lang="en-US" sz="2200" dirty="0"/>
              <a:t> </a:t>
            </a:r>
            <a:r>
              <a:rPr lang="en-US" sz="2200" dirty="0" err="1"/>
              <a:t>opgevallen</a:t>
            </a:r>
            <a:r>
              <a:rPr lang="en-US" sz="22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Wat </a:t>
            </a:r>
            <a:r>
              <a:rPr lang="en-US" sz="2200" dirty="0" err="1"/>
              <a:t>leert</a:t>
            </a:r>
            <a:r>
              <a:rPr lang="en-US" sz="2200" dirty="0"/>
              <a:t> het je over je eigen </a:t>
            </a:r>
            <a:r>
              <a:rPr lang="en-US" sz="2200" dirty="0" err="1"/>
              <a:t>achtergrond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loopbaan</a:t>
            </a:r>
            <a:r>
              <a:rPr lang="en-US" sz="2200" dirty="0"/>
              <a:t> tot nu toe?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Zijn</a:t>
            </a:r>
            <a:r>
              <a:rPr lang="en-US" sz="2200" dirty="0"/>
              <a:t> er </a:t>
            </a:r>
            <a:r>
              <a:rPr lang="en-US" sz="2200" dirty="0" err="1"/>
              <a:t>nog</a:t>
            </a:r>
            <a:r>
              <a:rPr lang="en-US" sz="2200" dirty="0"/>
              <a:t> </a:t>
            </a:r>
            <a:r>
              <a:rPr lang="en-US" sz="2200" dirty="0" err="1"/>
              <a:t>zaken</a:t>
            </a:r>
            <a:r>
              <a:rPr lang="en-US" sz="2200" dirty="0"/>
              <a:t> die je </a:t>
            </a:r>
            <a:r>
              <a:rPr lang="en-US" sz="2200" dirty="0" err="1"/>
              <a:t>verder</a:t>
            </a:r>
            <a:r>
              <a:rPr lang="en-US" sz="2200" dirty="0"/>
              <a:t> </a:t>
            </a:r>
            <a:r>
              <a:rPr lang="en-US" sz="2200" dirty="0" err="1"/>
              <a:t>zou</a:t>
            </a:r>
            <a:r>
              <a:rPr lang="en-US" sz="2200" dirty="0"/>
              <a:t> </a:t>
            </a:r>
            <a:r>
              <a:rPr lang="en-US" sz="2200" dirty="0" err="1"/>
              <a:t>willen</a:t>
            </a:r>
            <a:r>
              <a:rPr lang="en-US" sz="2200" dirty="0"/>
              <a:t> </a:t>
            </a:r>
            <a:r>
              <a:rPr lang="en-US" sz="2200" dirty="0" err="1"/>
              <a:t>uitvragen</a:t>
            </a:r>
            <a:r>
              <a:rPr lang="en-US" sz="2200" dirty="0"/>
              <a:t> of </a:t>
            </a:r>
            <a:r>
              <a:rPr lang="en-US" sz="2200" dirty="0" err="1"/>
              <a:t>weten</a:t>
            </a:r>
            <a:r>
              <a:rPr lang="en-US" sz="2200" dirty="0"/>
              <a:t>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Wat neem je </a:t>
            </a:r>
            <a:r>
              <a:rPr lang="en-US" sz="2200" dirty="0" err="1"/>
              <a:t>uit</a:t>
            </a:r>
            <a:r>
              <a:rPr lang="en-US" sz="2200" dirty="0"/>
              <a:t> </a:t>
            </a:r>
            <a:r>
              <a:rPr lang="en-US" sz="2200" dirty="0" err="1"/>
              <a:t>deze</a:t>
            </a:r>
            <a:r>
              <a:rPr lang="en-US" sz="2200" dirty="0"/>
              <a:t> les mee </a:t>
            </a:r>
            <a:r>
              <a:rPr lang="en-US" sz="2200" dirty="0" err="1"/>
              <a:t>richting</a:t>
            </a:r>
            <a:r>
              <a:rPr lang="en-US" sz="2200" dirty="0"/>
              <a:t> je </a:t>
            </a:r>
            <a:r>
              <a:rPr lang="en-US" sz="2200" dirty="0" err="1"/>
              <a:t>volgende</a:t>
            </a:r>
            <a:r>
              <a:rPr lang="en-US" sz="2200" dirty="0"/>
              <a:t> stage/ </a:t>
            </a:r>
            <a:r>
              <a:rPr lang="en-US" sz="2200" dirty="0" err="1"/>
              <a:t>vervolgopleiding</a:t>
            </a:r>
            <a:r>
              <a:rPr lang="en-US" sz="2200" dirty="0"/>
              <a:t>/ </a:t>
            </a:r>
            <a:r>
              <a:rPr lang="en-US" sz="2200" dirty="0" err="1"/>
              <a:t>werk</a:t>
            </a:r>
            <a:r>
              <a:rPr lang="en-US" sz="2200" dirty="0"/>
              <a:t>/ </a:t>
            </a:r>
            <a:r>
              <a:rPr lang="en-US" sz="2200" dirty="0" err="1"/>
              <a:t>ibs</a:t>
            </a:r>
            <a:r>
              <a:rPr lang="en-US" sz="2200" dirty="0"/>
              <a:t> etc.?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44364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A21A9D9E-803C-4B51-AC3B-9B5FAF276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396</Words>
  <Application>Microsoft Office PowerPoint</Application>
  <PresentationFormat>Breedbeeld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PowerPoint-presentatie</vt:lpstr>
      <vt:lpstr>Weekopstart</vt:lpstr>
      <vt:lpstr>Rondje stage</vt:lpstr>
      <vt:lpstr>Jouw culturele achtergrond</vt:lpstr>
      <vt:lpstr>Stelling:  Behoort iedereen tot een cultuur en subcultuur?</vt:lpstr>
      <vt:lpstr>Hoe denken jullie dat mijn culturele achtergrond eruit ziet?</vt:lpstr>
      <vt:lpstr>In gesprek met elkaar</vt:lpstr>
      <vt:lpstr>In gesprek met elkaar(2)</vt:lpstr>
      <vt:lpstr>Nabespreken en verwerken in Simulise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Susanne Dobbelsteen</cp:lastModifiedBy>
  <cp:revision>36</cp:revision>
  <dcterms:created xsi:type="dcterms:W3CDTF">2021-07-07T07:37:45Z</dcterms:created>
  <dcterms:modified xsi:type="dcterms:W3CDTF">2022-09-19T10:27:05Z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